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493" r:id="rId2"/>
    <p:sldId id="260" r:id="rId3"/>
    <p:sldId id="261" r:id="rId4"/>
    <p:sldId id="1741" r:id="rId5"/>
    <p:sldId id="1742" r:id="rId6"/>
    <p:sldId id="1743" r:id="rId7"/>
    <p:sldId id="1746" r:id="rId8"/>
    <p:sldId id="1748" r:id="rId9"/>
    <p:sldId id="1744" r:id="rId10"/>
    <p:sldId id="1747" r:id="rId11"/>
    <p:sldId id="1749" r:id="rId12"/>
    <p:sldId id="1751" r:id="rId13"/>
    <p:sldId id="1765" r:id="rId14"/>
    <p:sldId id="1753" r:id="rId15"/>
    <p:sldId id="1764" r:id="rId16"/>
    <p:sldId id="1763" r:id="rId17"/>
    <p:sldId id="1754" r:id="rId18"/>
    <p:sldId id="1757" r:id="rId19"/>
    <p:sldId id="1766" r:id="rId20"/>
    <p:sldId id="1767" r:id="rId21"/>
    <p:sldId id="1759" r:id="rId22"/>
    <p:sldId id="1761" r:id="rId23"/>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B200"/>
    <a:srgbClr val="503D00"/>
    <a:srgbClr val="FF9900"/>
    <a:srgbClr val="00153E"/>
    <a:srgbClr val="00194C"/>
    <a:srgbClr val="000D26"/>
    <a:srgbClr val="002A7E"/>
    <a:srgbClr val="23457A"/>
    <a:srgbClr val="002B8A"/>
    <a:srgbClr val="DBE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92" autoAdjust="0"/>
    <p:restoredTop sz="94759" autoAdjust="0"/>
  </p:normalViewPr>
  <p:slideViewPr>
    <p:cSldViewPr snapToGrid="0" showGuides="1">
      <p:cViewPr varScale="1">
        <p:scale>
          <a:sx n="82" d="100"/>
          <a:sy n="82" d="100"/>
        </p:scale>
        <p:origin x="888" y="58"/>
      </p:cViewPr>
      <p:guideLst>
        <p:guide orient="horz" pos="2160"/>
        <p:guide pos="3840"/>
      </p:guideLst>
    </p:cSldViewPr>
  </p:slideViewPr>
  <p:notesTextViewPr>
    <p:cViewPr>
      <p:scale>
        <a:sx n="1" d="1"/>
        <a:sy n="1" d="1"/>
      </p:scale>
      <p:origin x="0" y="0"/>
    </p:cViewPr>
  </p:notesTextViewPr>
  <p:sorterViewPr>
    <p:cViewPr>
      <p:scale>
        <a:sx n="125" d="100"/>
        <a:sy n="125" d="100"/>
      </p:scale>
      <p:origin x="0" y="-850"/>
    </p:cViewPr>
  </p:sorterViewPr>
  <p:notesViewPr>
    <p:cSldViewPr snapToGrid="0">
      <p:cViewPr varScale="1">
        <p:scale>
          <a:sx n="62" d="100"/>
          <a:sy n="62"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15D68A-C9EE-4DB2-A6F8-B810BB6A2D83}" type="datetimeFigureOut">
              <a:rPr lang="zh-CN" altLang="en-US" smtClean="0"/>
              <a:t>2025/11/10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AE9AA3-FC04-49C0-9E86-4D7EC0F81D7C}"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D118E9-E82C-42B0-A109-929B02C38787}" type="datetimeFigureOut">
              <a:rPr lang="zh-CN" altLang="en-US" smtClean="0"/>
              <a:t>2025/11/9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DA712A-FD8E-4D24-A708-D217C50E192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DA712A-FD8E-4D24-A708-D217C50E192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DA712A-FD8E-4D24-A708-D217C50E192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DA712A-FD8E-4D24-A708-D217C50E192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74C56-CCF9-176D-6052-DAFDEB5D11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5A8A97-1349-C7F8-FD29-6573D2E9542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6239B5C-3F61-C142-88D6-82A05E01A9B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98F38FA-8874-D111-946E-E2323EC61E61}"/>
              </a:ext>
            </a:extLst>
          </p:cNvPr>
          <p:cNvSpPr>
            <a:spLocks noGrp="1"/>
          </p:cNvSpPr>
          <p:nvPr>
            <p:ph type="sldNum" sz="quarter" idx="5"/>
          </p:nvPr>
        </p:nvSpPr>
        <p:spPr/>
        <p:txBody>
          <a:bodyPr/>
          <a:lstStyle/>
          <a:p>
            <a:fld id="{0EDA712A-FD8E-4D24-A708-D217C50E1925}" type="slidenum">
              <a:rPr lang="zh-CN" altLang="en-US" smtClean="0"/>
              <a:t>7</a:t>
            </a:fld>
            <a:endParaRPr lang="zh-CN" altLang="en-US"/>
          </a:p>
        </p:txBody>
      </p:sp>
    </p:spTree>
    <p:extLst>
      <p:ext uri="{BB962C8B-B14F-4D97-AF65-F5344CB8AC3E}">
        <p14:creationId xmlns:p14="http://schemas.microsoft.com/office/powerpoint/2010/main" val="1164380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EF38A-CCF0-78DA-2FFB-0CAA323F42F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36185A9-766E-4E78-E404-9E9F207A50E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044E5E-4D7C-F9D8-F60A-1B16E9500772}"/>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0C11C39-EAD1-1875-3EA3-F4B0C590F293}"/>
              </a:ext>
            </a:extLst>
          </p:cNvPr>
          <p:cNvSpPr>
            <a:spLocks noGrp="1"/>
          </p:cNvSpPr>
          <p:nvPr>
            <p:ph type="sldNum" sz="quarter" idx="5"/>
          </p:nvPr>
        </p:nvSpPr>
        <p:spPr/>
        <p:txBody>
          <a:bodyPr/>
          <a:lstStyle/>
          <a:p>
            <a:fld id="{0EDA712A-FD8E-4D24-A708-D217C50E1925}" type="slidenum">
              <a:rPr lang="zh-CN" altLang="en-US" smtClean="0"/>
              <a:t>8</a:t>
            </a:fld>
            <a:endParaRPr lang="zh-CN" altLang="en-US"/>
          </a:p>
        </p:txBody>
      </p:sp>
    </p:spTree>
    <p:extLst>
      <p:ext uri="{BB962C8B-B14F-4D97-AF65-F5344CB8AC3E}">
        <p14:creationId xmlns:p14="http://schemas.microsoft.com/office/powerpoint/2010/main" val="1169543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75659-5A40-B169-BE49-61DBD395B02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24BE77A-D320-6B57-6C43-E4FA4D0B4D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825E757-F8C0-B79A-1220-6F2ED80CEE22}"/>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F0FBF4A5-1A2C-E5D0-59BE-589D9475DBD2}"/>
              </a:ext>
            </a:extLst>
          </p:cNvPr>
          <p:cNvSpPr>
            <a:spLocks noGrp="1"/>
          </p:cNvSpPr>
          <p:nvPr>
            <p:ph type="sldNum" sz="quarter" idx="5"/>
          </p:nvPr>
        </p:nvSpPr>
        <p:spPr/>
        <p:txBody>
          <a:bodyPr/>
          <a:lstStyle/>
          <a:p>
            <a:fld id="{0EDA712A-FD8E-4D24-A708-D217C50E1925}" type="slidenum">
              <a:rPr lang="zh-CN" altLang="en-US" smtClean="0"/>
              <a:t>9</a:t>
            </a:fld>
            <a:endParaRPr lang="zh-CN" altLang="en-US"/>
          </a:p>
        </p:txBody>
      </p:sp>
    </p:spTree>
    <p:extLst>
      <p:ext uri="{BB962C8B-B14F-4D97-AF65-F5344CB8AC3E}">
        <p14:creationId xmlns:p14="http://schemas.microsoft.com/office/powerpoint/2010/main" val="2423233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9F4BB-810B-D168-5E1B-988FE8E9F7D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CF885B-F60E-3ED8-48A1-BFAEC595B2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D6898A-0AB9-22BC-1E6B-38CF973430B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C5A203A-8141-9A03-AAE8-7120DA18D57D}"/>
              </a:ext>
            </a:extLst>
          </p:cNvPr>
          <p:cNvSpPr>
            <a:spLocks noGrp="1"/>
          </p:cNvSpPr>
          <p:nvPr>
            <p:ph type="sldNum" sz="quarter" idx="5"/>
          </p:nvPr>
        </p:nvSpPr>
        <p:spPr/>
        <p:txBody>
          <a:bodyPr/>
          <a:lstStyle/>
          <a:p>
            <a:fld id="{0EDA712A-FD8E-4D24-A708-D217C50E1925}" type="slidenum">
              <a:rPr lang="zh-CN" altLang="en-US" smtClean="0"/>
              <a:t>10</a:t>
            </a:fld>
            <a:endParaRPr lang="zh-CN" altLang="en-US"/>
          </a:p>
        </p:txBody>
      </p:sp>
    </p:spTree>
    <p:extLst>
      <p:ext uri="{BB962C8B-B14F-4D97-AF65-F5344CB8AC3E}">
        <p14:creationId xmlns:p14="http://schemas.microsoft.com/office/powerpoint/2010/main" val="790886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AD8D3-FF4B-959D-54C4-F806993A79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44C7AC9-435C-201E-7E39-20B8B6957E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3968F97-A395-B198-13DB-C3607842504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A1664D2D-5875-43E6-EB2B-979683F37B53}"/>
              </a:ext>
            </a:extLst>
          </p:cNvPr>
          <p:cNvSpPr>
            <a:spLocks noGrp="1"/>
          </p:cNvSpPr>
          <p:nvPr>
            <p:ph type="sldNum" sz="quarter" idx="5"/>
          </p:nvPr>
        </p:nvSpPr>
        <p:spPr/>
        <p:txBody>
          <a:bodyPr/>
          <a:lstStyle/>
          <a:p>
            <a:fld id="{0EDA712A-FD8E-4D24-A708-D217C50E1925}" type="slidenum">
              <a:rPr lang="zh-CN" altLang="en-US" smtClean="0"/>
              <a:t>11</a:t>
            </a:fld>
            <a:endParaRPr lang="zh-CN" altLang="en-US"/>
          </a:p>
        </p:txBody>
      </p:sp>
    </p:spTree>
    <p:extLst>
      <p:ext uri="{BB962C8B-B14F-4D97-AF65-F5344CB8AC3E}">
        <p14:creationId xmlns:p14="http://schemas.microsoft.com/office/powerpoint/2010/main" val="3582577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2218E-9928-B95E-95C7-3175D11C44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FA3BF7-80D3-9594-1485-45C5A89E428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678008-9D35-E97A-1273-7E9FD70057D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D53366C-DAF2-9A00-2334-B5E453317A53}"/>
              </a:ext>
            </a:extLst>
          </p:cNvPr>
          <p:cNvSpPr>
            <a:spLocks noGrp="1"/>
          </p:cNvSpPr>
          <p:nvPr>
            <p:ph type="sldNum" sz="quarter" idx="5"/>
          </p:nvPr>
        </p:nvSpPr>
        <p:spPr/>
        <p:txBody>
          <a:bodyPr/>
          <a:lstStyle/>
          <a:p>
            <a:fld id="{0EDA712A-FD8E-4D24-A708-D217C50E1925}" type="slidenum">
              <a:rPr lang="zh-CN" altLang="en-US" smtClean="0"/>
              <a:t>12</a:t>
            </a:fld>
            <a:endParaRPr lang="zh-CN" altLang="en-US"/>
          </a:p>
        </p:txBody>
      </p:sp>
    </p:spTree>
    <p:extLst>
      <p:ext uri="{BB962C8B-B14F-4D97-AF65-F5344CB8AC3E}">
        <p14:creationId xmlns:p14="http://schemas.microsoft.com/office/powerpoint/2010/main" val="4207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02BC7-EE3B-5228-38C6-68292D46410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7D1CE4-5210-E1B6-30E6-DA0900C5D7E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83A818-6917-0DE9-7B66-CFEED4BA678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D534FD7-BBBB-491A-7541-2ACE5483D456}"/>
              </a:ext>
            </a:extLst>
          </p:cNvPr>
          <p:cNvSpPr>
            <a:spLocks noGrp="1"/>
          </p:cNvSpPr>
          <p:nvPr>
            <p:ph type="sldNum" sz="quarter" idx="5"/>
          </p:nvPr>
        </p:nvSpPr>
        <p:spPr/>
        <p:txBody>
          <a:bodyPr/>
          <a:lstStyle/>
          <a:p>
            <a:fld id="{0EDA712A-FD8E-4D24-A708-D217C50E1925}" type="slidenum">
              <a:rPr lang="zh-CN" altLang="en-US" smtClean="0"/>
              <a:t>13</a:t>
            </a:fld>
            <a:endParaRPr lang="zh-CN" altLang="en-US"/>
          </a:p>
        </p:txBody>
      </p:sp>
    </p:spTree>
    <p:extLst>
      <p:ext uri="{BB962C8B-B14F-4D97-AF65-F5344CB8AC3E}">
        <p14:creationId xmlns:p14="http://schemas.microsoft.com/office/powerpoint/2010/main" val="2551672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21A2-475A-23B6-D8B8-69B3C16218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0B45D9-BC25-CF56-B4C0-25D57412823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A54C381-A510-EDD4-C6E1-A972AA915A8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B20CA42-C356-EB64-141C-1241734C2641}"/>
              </a:ext>
            </a:extLst>
          </p:cNvPr>
          <p:cNvSpPr>
            <a:spLocks noGrp="1"/>
          </p:cNvSpPr>
          <p:nvPr>
            <p:ph type="sldNum" sz="quarter" idx="5"/>
          </p:nvPr>
        </p:nvSpPr>
        <p:spPr/>
        <p:txBody>
          <a:bodyPr/>
          <a:lstStyle/>
          <a:p>
            <a:fld id="{0EDA712A-FD8E-4D24-A708-D217C50E1925}" type="slidenum">
              <a:rPr lang="zh-CN" altLang="en-US" smtClean="0"/>
              <a:t>14</a:t>
            </a:fld>
            <a:endParaRPr lang="zh-CN" altLang="en-US"/>
          </a:p>
        </p:txBody>
      </p:sp>
    </p:spTree>
    <p:extLst>
      <p:ext uri="{BB962C8B-B14F-4D97-AF65-F5344CB8AC3E}">
        <p14:creationId xmlns:p14="http://schemas.microsoft.com/office/powerpoint/2010/main" val="3250262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AF497-65E9-0A46-41E3-7A9638BA4F9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2F06DA7-C393-1CC7-8AE8-4BD730DFAD6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881973B-0A96-57E8-DE17-883622B07885}"/>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1D57220-3AF3-7A5D-5A3B-8D12F5B3531C}"/>
              </a:ext>
            </a:extLst>
          </p:cNvPr>
          <p:cNvSpPr>
            <a:spLocks noGrp="1"/>
          </p:cNvSpPr>
          <p:nvPr>
            <p:ph type="sldNum" sz="quarter" idx="5"/>
          </p:nvPr>
        </p:nvSpPr>
        <p:spPr/>
        <p:txBody>
          <a:bodyPr/>
          <a:lstStyle/>
          <a:p>
            <a:fld id="{0EDA712A-FD8E-4D24-A708-D217C50E1925}" type="slidenum">
              <a:rPr lang="zh-CN" altLang="en-US" smtClean="0"/>
              <a:t>18</a:t>
            </a:fld>
            <a:endParaRPr lang="zh-CN" altLang="en-US"/>
          </a:p>
        </p:txBody>
      </p:sp>
    </p:spTree>
    <p:extLst>
      <p:ext uri="{BB962C8B-B14F-4D97-AF65-F5344CB8AC3E}">
        <p14:creationId xmlns:p14="http://schemas.microsoft.com/office/powerpoint/2010/main" val="2605869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C505E-891B-EF56-B2B9-56FB6D3BA66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FD5E01-3943-A05A-6AD4-C536F78C19A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9968060-517A-2482-4926-8DA548B9931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50CCE5B-6995-D6E3-A472-72E55E4DD8A7}"/>
              </a:ext>
            </a:extLst>
          </p:cNvPr>
          <p:cNvSpPr>
            <a:spLocks noGrp="1"/>
          </p:cNvSpPr>
          <p:nvPr>
            <p:ph type="sldNum" sz="quarter" idx="5"/>
          </p:nvPr>
        </p:nvSpPr>
        <p:spPr/>
        <p:txBody>
          <a:bodyPr/>
          <a:lstStyle/>
          <a:p>
            <a:fld id="{0EDA712A-FD8E-4D24-A708-D217C50E1925}" type="slidenum">
              <a:rPr lang="zh-CN" altLang="en-US" smtClean="0"/>
              <a:t>21</a:t>
            </a:fld>
            <a:endParaRPr lang="zh-CN" altLang="en-US"/>
          </a:p>
        </p:txBody>
      </p:sp>
    </p:spTree>
    <p:extLst>
      <p:ext uri="{BB962C8B-B14F-4D97-AF65-F5344CB8AC3E}">
        <p14:creationId xmlns:p14="http://schemas.microsoft.com/office/powerpoint/2010/main" val="4101564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2.jp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88" name="图片 87"/>
          <p:cNvPicPr>
            <a:picLocks noChangeAspect="1"/>
          </p:cNvPicPr>
          <p:nvPr userDrawn="1"/>
        </p:nvPicPr>
        <p:blipFill>
          <a:blip r:embed="rId2">
            <a:extLst>
              <a:ext uri="{28A0092B-C50C-407E-A947-70E740481C1C}">
                <a14:useLocalDpi xmlns:a14="http://schemas.microsoft.com/office/drawing/2010/main" val="0"/>
              </a:ext>
            </a:extLst>
          </a:blip>
          <a:srcRect t="10149" b="10149"/>
          <a:stretch/>
        </p:blipFill>
        <p:spPr>
          <a:xfrm>
            <a:off x="-2" y="-9406"/>
            <a:ext cx="12192000" cy="6478168"/>
          </a:xfrm>
          <a:custGeom>
            <a:avLst/>
            <a:gdLst>
              <a:gd name="connsiteX0" fmla="*/ 0 w 12192000"/>
              <a:gd name="connsiteY0" fmla="*/ 0 h 6478168"/>
              <a:gd name="connsiteX1" fmla="*/ 12192000 w 12192000"/>
              <a:gd name="connsiteY1" fmla="*/ 0 h 6478168"/>
              <a:gd name="connsiteX2" fmla="*/ 12192000 w 12192000"/>
              <a:gd name="connsiteY2" fmla="*/ 6478168 h 6478168"/>
              <a:gd name="connsiteX3" fmla="*/ 11848892 w 12192000"/>
              <a:gd name="connsiteY3" fmla="*/ 6440768 h 6478168"/>
              <a:gd name="connsiteX4" fmla="*/ 6096001 w 12192000"/>
              <a:gd name="connsiteY4" fmla="*/ 6204693 h 6478168"/>
              <a:gd name="connsiteX5" fmla="*/ 343111 w 12192000"/>
              <a:gd name="connsiteY5" fmla="*/ 6440768 h 6478168"/>
              <a:gd name="connsiteX6" fmla="*/ 0 w 12192000"/>
              <a:gd name="connsiteY6" fmla="*/ 6478168 h 647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78168">
                <a:moveTo>
                  <a:pt x="0" y="0"/>
                </a:moveTo>
                <a:lnTo>
                  <a:pt x="12192000" y="0"/>
                </a:lnTo>
                <a:lnTo>
                  <a:pt x="12192000" y="6478168"/>
                </a:lnTo>
                <a:lnTo>
                  <a:pt x="11848892" y="6440768"/>
                </a:lnTo>
                <a:cubicBezTo>
                  <a:pt x="10376599" y="6294909"/>
                  <a:pt x="8342645" y="6204693"/>
                  <a:pt x="6096001" y="6204693"/>
                </a:cubicBezTo>
                <a:cubicBezTo>
                  <a:pt x="3849358" y="6204693"/>
                  <a:pt x="1815404" y="6294909"/>
                  <a:pt x="343111" y="6440768"/>
                </a:cubicBezTo>
                <a:lnTo>
                  <a:pt x="0" y="6478168"/>
                </a:lnTo>
                <a:close/>
              </a:path>
            </a:pathLst>
          </a:custGeom>
        </p:spPr>
      </p:pic>
      <p:sp>
        <p:nvSpPr>
          <p:cNvPr id="89" name="任意多边形: 形状 88"/>
          <p:cNvSpPr/>
          <p:nvPr userDrawn="1"/>
        </p:nvSpPr>
        <p:spPr>
          <a:xfrm>
            <a:off x="0" y="0"/>
            <a:ext cx="12192000" cy="6478167"/>
          </a:xfrm>
          <a:custGeom>
            <a:avLst/>
            <a:gdLst>
              <a:gd name="connsiteX0" fmla="*/ 0 w 12192000"/>
              <a:gd name="connsiteY0" fmla="*/ 0 h 6478167"/>
              <a:gd name="connsiteX1" fmla="*/ 12192000 w 12192000"/>
              <a:gd name="connsiteY1" fmla="*/ 0 h 6478167"/>
              <a:gd name="connsiteX2" fmla="*/ 12192000 w 12192000"/>
              <a:gd name="connsiteY2" fmla="*/ 6478167 h 6478167"/>
              <a:gd name="connsiteX3" fmla="*/ 11848892 w 12192000"/>
              <a:gd name="connsiteY3" fmla="*/ 6440767 h 6478167"/>
              <a:gd name="connsiteX4" fmla="*/ 6096001 w 12192000"/>
              <a:gd name="connsiteY4" fmla="*/ 6204692 h 6478167"/>
              <a:gd name="connsiteX5" fmla="*/ 343111 w 12192000"/>
              <a:gd name="connsiteY5" fmla="*/ 6440767 h 6478167"/>
              <a:gd name="connsiteX6" fmla="*/ 0 w 12192000"/>
              <a:gd name="connsiteY6" fmla="*/ 6478167 h 647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78167">
                <a:moveTo>
                  <a:pt x="0" y="0"/>
                </a:moveTo>
                <a:lnTo>
                  <a:pt x="12192000" y="0"/>
                </a:lnTo>
                <a:lnTo>
                  <a:pt x="12192000" y="6478167"/>
                </a:lnTo>
                <a:lnTo>
                  <a:pt x="11848892" y="6440767"/>
                </a:lnTo>
                <a:cubicBezTo>
                  <a:pt x="10376599" y="6294908"/>
                  <a:pt x="8342645" y="6204692"/>
                  <a:pt x="6096001" y="6204692"/>
                </a:cubicBezTo>
                <a:cubicBezTo>
                  <a:pt x="3849358" y="6204692"/>
                  <a:pt x="1815404" y="6294908"/>
                  <a:pt x="343111" y="6440767"/>
                </a:cubicBezTo>
                <a:lnTo>
                  <a:pt x="0" y="6478167"/>
                </a:lnTo>
                <a:close/>
              </a:path>
            </a:pathLst>
          </a:cu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9" name="组合 58"/>
          <p:cNvGrpSpPr/>
          <p:nvPr userDrawn="1"/>
        </p:nvGrpSpPr>
        <p:grpSpPr>
          <a:xfrm>
            <a:off x="4947238" y="6450100"/>
            <a:ext cx="2319296" cy="261610"/>
            <a:chOff x="4936352" y="6468762"/>
            <a:chExt cx="2319296" cy="261610"/>
          </a:xfrm>
        </p:grpSpPr>
        <p:sp>
          <p:nvSpPr>
            <p:cNvPr id="60" name="文本框 59"/>
            <p:cNvSpPr txBox="1"/>
            <p:nvPr userDrawn="1"/>
          </p:nvSpPr>
          <p:spPr>
            <a:xfrm>
              <a:off x="5387319" y="6468762"/>
              <a:ext cx="1417376" cy="261610"/>
            </a:xfrm>
            <a:prstGeom prst="rect">
              <a:avLst/>
            </a:prstGeom>
            <a:noFill/>
          </p:spPr>
          <p:txBody>
            <a:bodyPr wrap="none" rtlCol="0">
              <a:spAutoFit/>
            </a:bodyPr>
            <a:lstStyle/>
            <a:p>
              <a:pPr algn="ctr"/>
              <a:r>
                <a:rPr lang="en-US" altLang="zh-CN" sz="1100" b="1" spc="300" dirty="0">
                  <a:solidFill>
                    <a:schemeClr val="tx1"/>
                  </a:solidFill>
                  <a:latin typeface="+mn-ea"/>
                  <a:ea typeface="+mn-ea"/>
                </a:rPr>
                <a:t>SGWRC 2025</a:t>
              </a:r>
              <a:endParaRPr lang="zh-CN" altLang="en-US" sz="1100" b="1" spc="300" dirty="0">
                <a:solidFill>
                  <a:schemeClr val="tx1"/>
                </a:solidFill>
                <a:latin typeface="+mn-ea"/>
                <a:ea typeface="+mn-ea"/>
              </a:endParaRPr>
            </a:p>
          </p:txBody>
        </p:sp>
        <p:grpSp>
          <p:nvGrpSpPr>
            <p:cNvPr id="61" name="组合 60"/>
            <p:cNvGrpSpPr/>
            <p:nvPr userDrawn="1"/>
          </p:nvGrpSpPr>
          <p:grpSpPr>
            <a:xfrm>
              <a:off x="4936352" y="6592514"/>
              <a:ext cx="2319296" cy="0"/>
              <a:chOff x="4913990" y="6592514"/>
              <a:chExt cx="2319296" cy="0"/>
            </a:xfrm>
          </p:grpSpPr>
          <p:cxnSp>
            <p:nvCxnSpPr>
              <p:cNvPr id="62" name="直接连接符 61"/>
              <p:cNvCxnSpPr/>
              <p:nvPr userDrawn="1"/>
            </p:nvCxnSpPr>
            <p:spPr>
              <a:xfrm>
                <a:off x="4913990" y="6592514"/>
                <a:ext cx="2915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userDrawn="1"/>
            </p:nvCxnSpPr>
            <p:spPr>
              <a:xfrm>
                <a:off x="6941744" y="6592514"/>
                <a:ext cx="2915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0" name="任意多边形: 形状 89"/>
          <p:cNvSpPr/>
          <p:nvPr userDrawn="1"/>
        </p:nvSpPr>
        <p:spPr>
          <a:xfrm>
            <a:off x="91440" y="89076"/>
            <a:ext cx="12009120" cy="6300016"/>
          </a:xfrm>
          <a:custGeom>
            <a:avLst/>
            <a:gdLst>
              <a:gd name="connsiteX0" fmla="*/ 0 w 12192000"/>
              <a:gd name="connsiteY0" fmla="*/ 0 h 6478167"/>
              <a:gd name="connsiteX1" fmla="*/ 12192000 w 12192000"/>
              <a:gd name="connsiteY1" fmla="*/ 0 h 6478167"/>
              <a:gd name="connsiteX2" fmla="*/ 12192000 w 12192000"/>
              <a:gd name="connsiteY2" fmla="*/ 6478167 h 6478167"/>
              <a:gd name="connsiteX3" fmla="*/ 11848892 w 12192000"/>
              <a:gd name="connsiteY3" fmla="*/ 6440767 h 6478167"/>
              <a:gd name="connsiteX4" fmla="*/ 6096001 w 12192000"/>
              <a:gd name="connsiteY4" fmla="*/ 6204692 h 6478167"/>
              <a:gd name="connsiteX5" fmla="*/ 343111 w 12192000"/>
              <a:gd name="connsiteY5" fmla="*/ 6440767 h 6478167"/>
              <a:gd name="connsiteX6" fmla="*/ 0 w 12192000"/>
              <a:gd name="connsiteY6" fmla="*/ 6478167 h 647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78167">
                <a:moveTo>
                  <a:pt x="0" y="0"/>
                </a:moveTo>
                <a:lnTo>
                  <a:pt x="12192000" y="0"/>
                </a:lnTo>
                <a:lnTo>
                  <a:pt x="12192000" y="6478167"/>
                </a:lnTo>
                <a:lnTo>
                  <a:pt x="11848892" y="6440767"/>
                </a:lnTo>
                <a:cubicBezTo>
                  <a:pt x="10376599" y="6294908"/>
                  <a:pt x="8342645" y="6204692"/>
                  <a:pt x="6096001" y="6204692"/>
                </a:cubicBezTo>
                <a:cubicBezTo>
                  <a:pt x="3849358" y="6204692"/>
                  <a:pt x="1815404" y="6294908"/>
                  <a:pt x="343111" y="6440767"/>
                </a:cubicBezTo>
                <a:lnTo>
                  <a:pt x="0" y="6478167"/>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p:nvPr userDrawn="1"/>
        </p:nvSpPr>
        <p:spPr>
          <a:xfrm>
            <a:off x="-1" y="2575973"/>
            <a:ext cx="12191999" cy="1706055"/>
          </a:xfrm>
          <a:prstGeom prst="rect">
            <a:avLst/>
          </a:prstGeom>
          <a:solidFill>
            <a:schemeClr val="bg1">
              <a:alpha val="27000"/>
            </a:schemeClr>
          </a:solidFill>
          <a:ln>
            <a:noFill/>
          </a:ln>
          <a:effectLst>
            <a:outerShdw blurRad="4064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AD826380-808D-663C-4066-B4C3BA0058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2545" y="500663"/>
            <a:ext cx="928683" cy="927349"/>
          </a:xfrm>
          <a:prstGeom prst="rect">
            <a:avLst/>
          </a:prstGeom>
        </p:spPr>
      </p:pic>
      <p:sp>
        <p:nvSpPr>
          <p:cNvPr id="2" name="文本框 1">
            <a:extLst>
              <a:ext uri="{FF2B5EF4-FFF2-40B4-BE49-F238E27FC236}">
                <a16:creationId xmlns:a16="http://schemas.microsoft.com/office/drawing/2014/main" id="{CA2B7FA8-6926-E7CA-D057-F153DB45745D}"/>
              </a:ext>
            </a:extLst>
          </p:cNvPr>
          <p:cNvSpPr txBox="1"/>
          <p:nvPr userDrawn="1"/>
        </p:nvSpPr>
        <p:spPr>
          <a:xfrm>
            <a:off x="3125756" y="1548882"/>
            <a:ext cx="5962261" cy="400110"/>
          </a:xfrm>
          <a:prstGeom prst="rect">
            <a:avLst/>
          </a:prstGeom>
          <a:noFill/>
        </p:spPr>
        <p:txBody>
          <a:bodyPr wrap="square" rtlCol="0">
            <a:spAutoFit/>
          </a:bodyPr>
          <a:lstStyle/>
          <a:p>
            <a:pPr algn="ctr"/>
            <a:r>
              <a:rPr lang="en-US" altLang="zh-CN" sz="2000" dirty="0">
                <a:solidFill>
                  <a:schemeClr val="bg1"/>
                </a:solidFill>
                <a:latin typeface="Yu Gothic UI Semibold" panose="020B0700000000000000" pitchFamily="34" charset="-128"/>
                <a:ea typeface="Yu Gothic UI Semibold" panose="020B0700000000000000" pitchFamily="34" charset="-128"/>
              </a:rPr>
              <a:t>——  Northwestern Polytechnical University  ——</a:t>
            </a:r>
            <a:endParaRPr lang="zh-CN" altLang="en-US" sz="2000" dirty="0">
              <a:solidFill>
                <a:schemeClr val="bg1"/>
              </a:solidFill>
              <a:latin typeface="Yu Gothic UI Semibold" panose="020B0700000000000000" pitchFamily="34" charset="-128"/>
              <a:ea typeface="Yu Gothic UI Semibold" panose="020B0700000000000000" pitchFamily="34"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2">
    <p:bg>
      <p:bgPr>
        <a:solidFill>
          <a:schemeClr val="accent1"/>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BEBA8EAE-BF5A-486C-A8C5-ECC9F3942E4B}">
                <a14:imgProps xmlns:a14="http://schemas.microsoft.com/office/drawing/2010/main">
                  <a14:imgLayer r:embed="rId3">
                    <a14:imgEffect>
                      <a14:brightnessContrast bright="-29000"/>
                    </a14:imgEffect>
                  </a14:imgLayer>
                </a14:imgProps>
              </a:ext>
              <a:ext uri="{28A0092B-C50C-407E-A947-70E740481C1C}">
                <a14:useLocalDpi xmlns:a14="http://schemas.microsoft.com/office/drawing/2010/main" val="0"/>
              </a:ext>
            </a:extLst>
          </a:blip>
          <a:srcRect t="7789" b="7789"/>
          <a:stretch/>
        </p:blipFill>
        <p:spPr>
          <a:xfrm flipH="1">
            <a:off x="0" y="0"/>
            <a:ext cx="12192000" cy="6858000"/>
          </a:xfrm>
          <a:prstGeom prst="rect">
            <a:avLst/>
          </a:prstGeom>
        </p:spPr>
      </p:pic>
      <p:sp>
        <p:nvSpPr>
          <p:cNvPr id="5" name="矩形 4"/>
          <p:cNvSpPr/>
          <p:nvPr userDrawn="1"/>
        </p:nvSpPr>
        <p:spPr>
          <a:xfrm>
            <a:off x="0" y="0"/>
            <a:ext cx="12191999" cy="6858000"/>
          </a:xfrm>
          <a:prstGeom prst="rect">
            <a:avLst/>
          </a:prstGeom>
          <a:gradFill>
            <a:gsLst>
              <a:gs pos="100000">
                <a:schemeClr val="tx1">
                  <a:lumMod val="100000"/>
                  <a:alpha val="71000"/>
                </a:schemeClr>
              </a:gs>
              <a:gs pos="0">
                <a:schemeClr val="tx1">
                  <a:alpha val="0"/>
                  <a:lumMod val="9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bg>
      <p:bgPr>
        <a:solidFill>
          <a:schemeClr val="accent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1" y="1"/>
            <a:ext cx="12192001" cy="6858000"/>
          </a:xfrm>
          <a:prstGeom prst="rect">
            <a:avLst/>
          </a:prstGeom>
        </p:spPr>
      </p:pic>
      <p:sp>
        <p:nvSpPr>
          <p:cNvPr id="4" name="矩形 3"/>
          <p:cNvSpPr/>
          <p:nvPr userDrawn="1"/>
        </p:nvSpPr>
        <p:spPr>
          <a:xfrm>
            <a:off x="-2" y="0"/>
            <a:ext cx="12192000" cy="6857999"/>
          </a:xfrm>
          <a:prstGeom prst="rect">
            <a:avLst/>
          </a:prstGeom>
          <a:solidFill>
            <a:schemeClr val="tx1">
              <a:lumMod val="95000"/>
              <a:lumOff val="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userDrawn="1"/>
        </p:nvSpPr>
        <p:spPr>
          <a:xfrm>
            <a:off x="0" y="1670588"/>
            <a:ext cx="12192000" cy="3516825"/>
          </a:xfrm>
          <a:prstGeom prst="rect">
            <a:avLst/>
          </a:prstGeom>
          <a:solidFill>
            <a:schemeClr val="accent4">
              <a:lumMod val="50000"/>
            </a:schemeClr>
          </a:solidFill>
          <a:ln>
            <a:noFill/>
          </a:ln>
          <a:effectLst>
            <a:outerShdw blurRad="292100" sx="102000" sy="102000" algn="ctr" rotWithShape="0">
              <a:schemeClr val="accen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userDrawn="1"/>
        </p:nvSpPr>
        <p:spPr>
          <a:xfrm>
            <a:off x="0" y="1776046"/>
            <a:ext cx="12192000" cy="3305908"/>
          </a:xfrm>
          <a:prstGeom prst="rect">
            <a:avLst/>
          </a:prstGeom>
          <a:solidFill>
            <a:schemeClr val="bg1"/>
          </a:solidFill>
          <a:ln>
            <a:noFill/>
          </a:ln>
          <a:effectLst>
            <a:outerShdw blurRad="292100" sx="102000" sy="102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3" name="内容占位符 62"/>
          <p:cNvSpPr>
            <a:spLocks noGrp="1"/>
          </p:cNvSpPr>
          <p:nvPr>
            <p:ph sz="quarter" idx="10" hasCustomPrompt="1"/>
          </p:nvPr>
        </p:nvSpPr>
        <p:spPr>
          <a:xfrm>
            <a:off x="3297437" y="2028066"/>
            <a:ext cx="1316885" cy="2223133"/>
          </a:xfrm>
        </p:spPr>
        <p:txBody>
          <a:bodyPr>
            <a:noAutofit/>
          </a:bodyPr>
          <a:lstStyle>
            <a:lvl1pPr marL="0" indent="0" algn="ctr">
              <a:buNone/>
              <a:defRPr sz="23900">
                <a:solidFill>
                  <a:schemeClr val="accent4">
                    <a:lumMod val="50000"/>
                  </a:schemeClr>
                </a:solidFill>
                <a:latin typeface="Facon" pitchFamily="2" charset="0"/>
              </a:defRPr>
            </a:lvl1pPr>
            <a:lvl2pPr marL="457200" indent="0" algn="ctr">
              <a:buNone/>
              <a:defRPr sz="9600">
                <a:latin typeface="Facon" pitchFamily="2" charset="0"/>
              </a:defRPr>
            </a:lvl2pPr>
            <a:lvl3pPr marL="914400" indent="0" algn="ctr">
              <a:buNone/>
              <a:defRPr sz="9600">
                <a:latin typeface="Facon" pitchFamily="2" charset="0"/>
              </a:defRPr>
            </a:lvl3pPr>
            <a:lvl4pPr marL="1371600" indent="0" algn="ctr">
              <a:buNone/>
              <a:defRPr sz="9600">
                <a:latin typeface="Facon" pitchFamily="2" charset="0"/>
              </a:defRPr>
            </a:lvl4pPr>
            <a:lvl5pPr marL="1828800" indent="0" algn="ctr">
              <a:buNone/>
              <a:defRPr sz="9600">
                <a:latin typeface="Facon" pitchFamily="2" charset="0"/>
              </a:defRPr>
            </a:lvl5pPr>
          </a:lstStyle>
          <a:p>
            <a:pPr lvl="0"/>
            <a:r>
              <a:rPr lang="zh-CN" altLang="en-US" dirty="0"/>
              <a:t>对象</a:t>
            </a:r>
          </a:p>
        </p:txBody>
      </p:sp>
      <p:pic>
        <p:nvPicPr>
          <p:cNvPr id="10" name="图片 9">
            <a:extLst>
              <a:ext uri="{FF2B5EF4-FFF2-40B4-BE49-F238E27FC236}">
                <a16:creationId xmlns:a16="http://schemas.microsoft.com/office/drawing/2014/main" id="{7C502D6F-DC88-08DF-A428-FC0B38135632}"/>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6155"/>
                    </a14:imgEffect>
                    <a14:imgEffect>
                      <a14:saturation sat="98000"/>
                    </a14:imgEffect>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870669" y="-145736"/>
            <a:ext cx="6740056" cy="6730372"/>
          </a:xfrm>
          <a:prstGeom prst="rect">
            <a:avLst/>
          </a:prstGeom>
        </p:spPr>
      </p:pic>
      <p:grpSp>
        <p:nvGrpSpPr>
          <p:cNvPr id="2" name="组合 1">
            <a:extLst>
              <a:ext uri="{FF2B5EF4-FFF2-40B4-BE49-F238E27FC236}">
                <a16:creationId xmlns:a16="http://schemas.microsoft.com/office/drawing/2014/main" id="{F966187B-7BCE-3116-04EC-C13B0676CA52}"/>
              </a:ext>
            </a:extLst>
          </p:cNvPr>
          <p:cNvGrpSpPr/>
          <p:nvPr userDrawn="1"/>
        </p:nvGrpSpPr>
        <p:grpSpPr>
          <a:xfrm>
            <a:off x="4947238" y="6450100"/>
            <a:ext cx="2319296" cy="261610"/>
            <a:chOff x="4936352" y="6468762"/>
            <a:chExt cx="2319296" cy="261610"/>
          </a:xfrm>
        </p:grpSpPr>
        <p:sp>
          <p:nvSpPr>
            <p:cNvPr id="5" name="文本框 4">
              <a:extLst>
                <a:ext uri="{FF2B5EF4-FFF2-40B4-BE49-F238E27FC236}">
                  <a16:creationId xmlns:a16="http://schemas.microsoft.com/office/drawing/2014/main" id="{620FABD9-DB9F-78CD-5B7A-6AC9D8AA6A0D}"/>
                </a:ext>
              </a:extLst>
            </p:cNvPr>
            <p:cNvSpPr txBox="1"/>
            <p:nvPr userDrawn="1"/>
          </p:nvSpPr>
          <p:spPr>
            <a:xfrm>
              <a:off x="5387319" y="6468762"/>
              <a:ext cx="1417376" cy="261610"/>
            </a:xfrm>
            <a:prstGeom prst="rect">
              <a:avLst/>
            </a:prstGeom>
            <a:noFill/>
          </p:spPr>
          <p:txBody>
            <a:bodyPr wrap="none" rtlCol="0">
              <a:spAutoFit/>
            </a:bodyPr>
            <a:lstStyle/>
            <a:p>
              <a:pPr algn="ctr"/>
              <a:r>
                <a:rPr lang="en-US" altLang="zh-CN" sz="1100" b="1" spc="300" dirty="0">
                  <a:solidFill>
                    <a:schemeClr val="bg1"/>
                  </a:solidFill>
                  <a:latin typeface="Yu Gothic UI Semibold" panose="020B0700000000000000" pitchFamily="34" charset="-128"/>
                  <a:ea typeface="Yu Gothic UI Semibold" panose="020B0700000000000000" pitchFamily="34" charset="-128"/>
                </a:rPr>
                <a:t>SGWRC 2025</a:t>
              </a:r>
              <a:endParaRPr lang="zh-CN" altLang="en-US" sz="1100" b="1" spc="300" dirty="0">
                <a:solidFill>
                  <a:schemeClr val="bg1"/>
                </a:solidFill>
                <a:latin typeface="Yu Gothic UI Semibold" panose="020B0700000000000000" pitchFamily="34" charset="-128"/>
                <a:ea typeface="Yu Gothic UI Semibold" panose="020B0700000000000000" pitchFamily="34" charset="-128"/>
              </a:endParaRPr>
            </a:p>
          </p:txBody>
        </p:sp>
        <p:grpSp>
          <p:nvGrpSpPr>
            <p:cNvPr id="7" name="组合 6">
              <a:extLst>
                <a:ext uri="{FF2B5EF4-FFF2-40B4-BE49-F238E27FC236}">
                  <a16:creationId xmlns:a16="http://schemas.microsoft.com/office/drawing/2014/main" id="{0AB983BF-4DBE-F550-B154-AA735D1253A5}"/>
                </a:ext>
              </a:extLst>
            </p:cNvPr>
            <p:cNvGrpSpPr/>
            <p:nvPr userDrawn="1"/>
          </p:nvGrpSpPr>
          <p:grpSpPr>
            <a:xfrm>
              <a:off x="4936352" y="6592514"/>
              <a:ext cx="2319296" cy="0"/>
              <a:chOff x="4913990" y="6592514"/>
              <a:chExt cx="2319296" cy="0"/>
            </a:xfrm>
          </p:grpSpPr>
          <p:cxnSp>
            <p:nvCxnSpPr>
              <p:cNvPr id="8" name="直接连接符 7">
                <a:extLst>
                  <a:ext uri="{FF2B5EF4-FFF2-40B4-BE49-F238E27FC236}">
                    <a16:creationId xmlns:a16="http://schemas.microsoft.com/office/drawing/2014/main" id="{D2A21FDD-91B8-3A2D-7C23-425477E6DE3F}"/>
                  </a:ext>
                </a:extLst>
              </p:cNvPr>
              <p:cNvCxnSpPr/>
              <p:nvPr userDrawn="1"/>
            </p:nvCxnSpPr>
            <p:spPr>
              <a:xfrm>
                <a:off x="4913990" y="6592514"/>
                <a:ext cx="2915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52C56AA8-A6A2-FE2A-F011-43F00148FAEF}"/>
                  </a:ext>
                </a:extLst>
              </p:cNvPr>
              <p:cNvCxnSpPr/>
              <p:nvPr userDrawn="1"/>
            </p:nvCxnSpPr>
            <p:spPr>
              <a:xfrm>
                <a:off x="6941744" y="6592514"/>
                <a:ext cx="2915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45" name="任意多边形: 形状 44"/>
          <p:cNvSpPr/>
          <p:nvPr userDrawn="1"/>
        </p:nvSpPr>
        <p:spPr>
          <a:xfrm rot="16200000">
            <a:off x="-998219" y="998216"/>
            <a:ext cx="6858000" cy="4861559"/>
          </a:xfrm>
          <a:custGeom>
            <a:avLst/>
            <a:gdLst>
              <a:gd name="connsiteX0" fmla="*/ 0 w 12192000"/>
              <a:gd name="connsiteY0" fmla="*/ 0 h 3317099"/>
              <a:gd name="connsiteX1" fmla="*/ 12192000 w 12192000"/>
              <a:gd name="connsiteY1" fmla="*/ 0 h 3317099"/>
              <a:gd name="connsiteX2" fmla="*/ 12192000 w 12192000"/>
              <a:gd name="connsiteY2" fmla="*/ 3317099 h 3317099"/>
              <a:gd name="connsiteX3" fmla="*/ 11949809 w 12192000"/>
              <a:gd name="connsiteY3" fmla="*/ 3274129 h 3317099"/>
              <a:gd name="connsiteX4" fmla="*/ 6096000 w 12192000"/>
              <a:gd name="connsiteY4" fmla="*/ 2849880 h 3317099"/>
              <a:gd name="connsiteX5" fmla="*/ 242191 w 12192000"/>
              <a:gd name="connsiteY5" fmla="*/ 3274129 h 3317099"/>
              <a:gd name="connsiteX6" fmla="*/ 0 w 12192000"/>
              <a:gd name="connsiteY6" fmla="*/ 3317099 h 331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317099">
                <a:moveTo>
                  <a:pt x="0" y="0"/>
                </a:moveTo>
                <a:lnTo>
                  <a:pt x="12192000" y="0"/>
                </a:lnTo>
                <a:lnTo>
                  <a:pt x="12192000" y="3317099"/>
                </a:lnTo>
                <a:lnTo>
                  <a:pt x="11949809" y="3274129"/>
                </a:lnTo>
                <a:cubicBezTo>
                  <a:pt x="10278806" y="3006280"/>
                  <a:pt x="8264383" y="2849880"/>
                  <a:pt x="6096000" y="2849880"/>
                </a:cubicBezTo>
                <a:cubicBezTo>
                  <a:pt x="3927617" y="2849880"/>
                  <a:pt x="1913194" y="3006280"/>
                  <a:pt x="242191" y="3274129"/>
                </a:cubicBezTo>
                <a:lnTo>
                  <a:pt x="0" y="3317099"/>
                </a:lnTo>
                <a:close/>
              </a:path>
            </a:pathLst>
          </a:custGeom>
          <a:blipFill dpi="0" rotWithShape="0">
            <a:blip r:embed="rId2"/>
            <a:srcRect/>
            <a:stretch>
              <a:fillRect l="-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3" name="任意多边形: 形状 42"/>
          <p:cNvSpPr/>
          <p:nvPr userDrawn="1"/>
        </p:nvSpPr>
        <p:spPr>
          <a:xfrm rot="16200000">
            <a:off x="-998221" y="998221"/>
            <a:ext cx="6858000" cy="4861559"/>
          </a:xfrm>
          <a:custGeom>
            <a:avLst/>
            <a:gdLst>
              <a:gd name="connsiteX0" fmla="*/ 0 w 12192000"/>
              <a:gd name="connsiteY0" fmla="*/ 0 h 3317099"/>
              <a:gd name="connsiteX1" fmla="*/ 12192000 w 12192000"/>
              <a:gd name="connsiteY1" fmla="*/ 0 h 3317099"/>
              <a:gd name="connsiteX2" fmla="*/ 12192000 w 12192000"/>
              <a:gd name="connsiteY2" fmla="*/ 3317099 h 3317099"/>
              <a:gd name="connsiteX3" fmla="*/ 11949809 w 12192000"/>
              <a:gd name="connsiteY3" fmla="*/ 3274129 h 3317099"/>
              <a:gd name="connsiteX4" fmla="*/ 6096000 w 12192000"/>
              <a:gd name="connsiteY4" fmla="*/ 2849880 h 3317099"/>
              <a:gd name="connsiteX5" fmla="*/ 242191 w 12192000"/>
              <a:gd name="connsiteY5" fmla="*/ 3274129 h 3317099"/>
              <a:gd name="connsiteX6" fmla="*/ 0 w 12192000"/>
              <a:gd name="connsiteY6" fmla="*/ 3317099 h 331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317099">
                <a:moveTo>
                  <a:pt x="0" y="0"/>
                </a:moveTo>
                <a:lnTo>
                  <a:pt x="12192000" y="0"/>
                </a:lnTo>
                <a:lnTo>
                  <a:pt x="12192000" y="3317099"/>
                </a:lnTo>
                <a:lnTo>
                  <a:pt x="11949809" y="3274129"/>
                </a:lnTo>
                <a:cubicBezTo>
                  <a:pt x="10278806" y="3006280"/>
                  <a:pt x="8264383" y="2849880"/>
                  <a:pt x="6096000" y="2849880"/>
                </a:cubicBezTo>
                <a:cubicBezTo>
                  <a:pt x="3927617" y="2849880"/>
                  <a:pt x="1913194" y="3006280"/>
                  <a:pt x="242191" y="3274129"/>
                </a:cubicBezTo>
                <a:lnTo>
                  <a:pt x="0" y="3317099"/>
                </a:lnTo>
                <a:close/>
              </a:path>
            </a:pathLst>
          </a:cu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4" name="任意多边形: 形状 43"/>
          <p:cNvSpPr>
            <a:spLocks noChangeAspect="1"/>
          </p:cNvSpPr>
          <p:nvPr userDrawn="1"/>
        </p:nvSpPr>
        <p:spPr>
          <a:xfrm rot="16200000">
            <a:off x="766996" y="3144282"/>
            <a:ext cx="6858000" cy="569437"/>
          </a:xfrm>
          <a:custGeom>
            <a:avLst/>
            <a:gdLst>
              <a:gd name="connsiteX0" fmla="*/ 0 w 12192000"/>
              <a:gd name="connsiteY0" fmla="*/ 0 h 3317099"/>
              <a:gd name="connsiteX1" fmla="*/ 12192000 w 12192000"/>
              <a:gd name="connsiteY1" fmla="*/ 0 h 3317099"/>
              <a:gd name="connsiteX2" fmla="*/ 12192000 w 12192000"/>
              <a:gd name="connsiteY2" fmla="*/ 3317099 h 3317099"/>
              <a:gd name="connsiteX3" fmla="*/ 11949809 w 12192000"/>
              <a:gd name="connsiteY3" fmla="*/ 3274129 h 3317099"/>
              <a:gd name="connsiteX4" fmla="*/ 6096000 w 12192000"/>
              <a:gd name="connsiteY4" fmla="*/ 2849880 h 3317099"/>
              <a:gd name="connsiteX5" fmla="*/ 242191 w 12192000"/>
              <a:gd name="connsiteY5" fmla="*/ 3274129 h 3317099"/>
              <a:gd name="connsiteX6" fmla="*/ 0 w 12192000"/>
              <a:gd name="connsiteY6" fmla="*/ 3317099 h 3317099"/>
              <a:gd name="connsiteX0-1" fmla="*/ 12192000 w 12283440"/>
              <a:gd name="connsiteY0-2" fmla="*/ 0 h 3317099"/>
              <a:gd name="connsiteX1-3" fmla="*/ 12192000 w 12283440"/>
              <a:gd name="connsiteY1-4" fmla="*/ 3317099 h 3317099"/>
              <a:gd name="connsiteX2-5" fmla="*/ 11949809 w 12283440"/>
              <a:gd name="connsiteY2-6" fmla="*/ 3274129 h 3317099"/>
              <a:gd name="connsiteX3-7" fmla="*/ 6096000 w 12283440"/>
              <a:gd name="connsiteY3-8" fmla="*/ 2849880 h 3317099"/>
              <a:gd name="connsiteX4-9" fmla="*/ 242191 w 12283440"/>
              <a:gd name="connsiteY4-10" fmla="*/ 3274129 h 3317099"/>
              <a:gd name="connsiteX5-11" fmla="*/ 0 w 12283440"/>
              <a:gd name="connsiteY5-12" fmla="*/ 3317099 h 3317099"/>
              <a:gd name="connsiteX6-13" fmla="*/ 0 w 12283440"/>
              <a:gd name="connsiteY6-14" fmla="*/ 0 h 3317099"/>
              <a:gd name="connsiteX7" fmla="*/ 12283440 w 12283440"/>
              <a:gd name="connsiteY7" fmla="*/ 91440 h 3317099"/>
              <a:gd name="connsiteX0-15" fmla="*/ 12192000 w 12192000"/>
              <a:gd name="connsiteY0-16" fmla="*/ 0 h 3317099"/>
              <a:gd name="connsiteX1-17" fmla="*/ 12192000 w 12192000"/>
              <a:gd name="connsiteY1-18" fmla="*/ 3317099 h 3317099"/>
              <a:gd name="connsiteX2-19" fmla="*/ 11949809 w 12192000"/>
              <a:gd name="connsiteY2-20" fmla="*/ 3274129 h 3317099"/>
              <a:gd name="connsiteX3-21" fmla="*/ 6096000 w 12192000"/>
              <a:gd name="connsiteY3-22" fmla="*/ 2849880 h 3317099"/>
              <a:gd name="connsiteX4-23" fmla="*/ 242191 w 12192000"/>
              <a:gd name="connsiteY4-24" fmla="*/ 3274129 h 3317099"/>
              <a:gd name="connsiteX5-25" fmla="*/ 0 w 12192000"/>
              <a:gd name="connsiteY5-26" fmla="*/ 3317099 h 3317099"/>
              <a:gd name="connsiteX6-27" fmla="*/ 0 w 12192000"/>
              <a:gd name="connsiteY6-28" fmla="*/ 0 h 3317099"/>
              <a:gd name="connsiteX0-29" fmla="*/ 12192000 w 12192000"/>
              <a:gd name="connsiteY0-30" fmla="*/ 3317099 h 3317099"/>
              <a:gd name="connsiteX1-31" fmla="*/ 11949809 w 12192000"/>
              <a:gd name="connsiteY1-32" fmla="*/ 3274129 h 3317099"/>
              <a:gd name="connsiteX2-33" fmla="*/ 6096000 w 12192000"/>
              <a:gd name="connsiteY2-34" fmla="*/ 2849880 h 3317099"/>
              <a:gd name="connsiteX3-35" fmla="*/ 242191 w 12192000"/>
              <a:gd name="connsiteY3-36" fmla="*/ 3274129 h 3317099"/>
              <a:gd name="connsiteX4-37" fmla="*/ 0 w 12192000"/>
              <a:gd name="connsiteY4-38" fmla="*/ 3317099 h 3317099"/>
              <a:gd name="connsiteX5-39" fmla="*/ 0 w 12192000"/>
              <a:gd name="connsiteY5-40" fmla="*/ 0 h 3317099"/>
              <a:gd name="connsiteX0-41" fmla="*/ 12192000 w 12192000"/>
              <a:gd name="connsiteY0-42" fmla="*/ 467219 h 467219"/>
              <a:gd name="connsiteX1-43" fmla="*/ 11949809 w 12192000"/>
              <a:gd name="connsiteY1-44" fmla="*/ 424249 h 467219"/>
              <a:gd name="connsiteX2-45" fmla="*/ 6096000 w 12192000"/>
              <a:gd name="connsiteY2-46" fmla="*/ 0 h 467219"/>
              <a:gd name="connsiteX3-47" fmla="*/ 242191 w 12192000"/>
              <a:gd name="connsiteY3-48" fmla="*/ 424249 h 467219"/>
              <a:gd name="connsiteX4-49" fmla="*/ 0 w 12192000"/>
              <a:gd name="connsiteY4-50" fmla="*/ 467219 h 4672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467219">
                <a:moveTo>
                  <a:pt x="12192000" y="467219"/>
                </a:moveTo>
                <a:lnTo>
                  <a:pt x="11949809" y="424249"/>
                </a:lnTo>
                <a:cubicBezTo>
                  <a:pt x="10278806" y="156400"/>
                  <a:pt x="8264383" y="0"/>
                  <a:pt x="6096000" y="0"/>
                </a:cubicBezTo>
                <a:cubicBezTo>
                  <a:pt x="3927617" y="0"/>
                  <a:pt x="1913194" y="156400"/>
                  <a:pt x="242191" y="424249"/>
                </a:cubicBezTo>
                <a:lnTo>
                  <a:pt x="0" y="467219"/>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3" name="图片 2">
            <a:extLst>
              <a:ext uri="{FF2B5EF4-FFF2-40B4-BE49-F238E27FC236}">
                <a16:creationId xmlns:a16="http://schemas.microsoft.com/office/drawing/2014/main" id="{9D4253EF-4A17-C3C6-29C8-F0C8BFAD41D5}"/>
              </a:ext>
            </a:extLst>
          </p:cNvPr>
          <p:cNvPicPr>
            <a:picLocks noChangeAspect="1"/>
          </p:cNvPicPr>
          <p:nvPr userDrawn="1"/>
        </p:nvPicPr>
        <p:blipFill rotWithShape="1">
          <a:blip r:embed="rId3">
            <a:grayscl/>
            <a:extLst>
              <a:ext uri="{28A0092B-C50C-407E-A947-70E740481C1C}">
                <a14:useLocalDpi xmlns:a14="http://schemas.microsoft.com/office/drawing/2010/main" val="0"/>
              </a:ext>
            </a:extLst>
          </a:blip>
          <a:srcRect l="-1" r="-8230"/>
          <a:stretch/>
        </p:blipFill>
        <p:spPr>
          <a:xfrm>
            <a:off x="9203790" y="445078"/>
            <a:ext cx="6468332" cy="596783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1">
    <p:spTree>
      <p:nvGrpSpPr>
        <p:cNvPr id="1" name=""/>
        <p:cNvGrpSpPr/>
        <p:nvPr/>
      </p:nvGrpSpPr>
      <p:grpSpPr>
        <a:xfrm>
          <a:off x="0" y="0"/>
          <a:ext cx="0" cy="0"/>
          <a:chOff x="0" y="0"/>
          <a:chExt cx="0" cy="0"/>
        </a:xfrm>
      </p:grpSpPr>
      <p:sp>
        <p:nvSpPr>
          <p:cNvPr id="60" name="任意多边形: 形状 59"/>
          <p:cNvSpPr/>
          <p:nvPr userDrawn="1"/>
        </p:nvSpPr>
        <p:spPr>
          <a:xfrm>
            <a:off x="1551008"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6" name="文本框 5"/>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2221"/>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矩形 51"/>
          <p:cNvSpPr/>
          <p:nvPr userDrawn="1"/>
        </p:nvSpPr>
        <p:spPr>
          <a:xfrm>
            <a:off x="0" y="54222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占位符 6"/>
          <p:cNvSpPr>
            <a:spLocks noGrp="1"/>
          </p:cNvSpPr>
          <p:nvPr>
            <p:ph type="body" sz="quarter" idx="13" hasCustomPrompt="1"/>
          </p:nvPr>
        </p:nvSpPr>
        <p:spPr>
          <a:xfrm>
            <a:off x="1551008" y="87340"/>
            <a:ext cx="2127600" cy="369332"/>
          </a:xfrm>
          <a:noFill/>
        </p:spPr>
        <p:txBody>
          <a:bodyPr wrap="square" rtlCol="0">
            <a:spAutoFit/>
          </a:bodyPr>
          <a:lstStyle>
            <a:lvl1pPr marL="0" indent="0" algn="ctr">
              <a:buNone/>
              <a:defRPr lang="zh-CN" altLang="en-US" sz="2000" spc="0" dirty="0" smtClean="0">
                <a:solidFill>
                  <a:schemeClr val="bg1"/>
                </a:solidFill>
                <a:latin typeface="Yu Gothic UI Semibold" panose="020B0700000000000000" pitchFamily="34" charset="-128"/>
                <a:ea typeface="Yu Gothic UI Semibold" panose="020B0700000000000000" pitchFamily="34" charset="-128"/>
              </a:defRPr>
            </a:lvl1pPr>
          </a:lstStyle>
          <a:p>
            <a:pPr marL="0" lvl="0" algn="ctr"/>
            <a:r>
              <a:rPr lang="en-US" altLang="zh-CN" dirty="0"/>
              <a:t>Background</a:t>
            </a:r>
            <a:endParaRPr lang="zh-CN" altLang="en-US" dirty="0"/>
          </a:p>
        </p:txBody>
      </p:sp>
      <p:sp>
        <p:nvSpPr>
          <p:cNvPr id="57" name="文本占位符 6"/>
          <p:cNvSpPr>
            <a:spLocks noGrp="1"/>
          </p:cNvSpPr>
          <p:nvPr>
            <p:ph type="body" sz="quarter" idx="14" hasCustomPrompt="1"/>
          </p:nvPr>
        </p:nvSpPr>
        <p:spPr>
          <a:xfrm>
            <a:off x="3679356" y="87340"/>
            <a:ext cx="2127600" cy="369332"/>
          </a:xfrm>
          <a:noFill/>
        </p:spPr>
        <p:txBody>
          <a:bodyPr wrap="square" rtlCol="0">
            <a:spAutoFit/>
          </a:bodyPr>
          <a:lstStyle>
            <a:lvl1pPr marL="0" indent="0" algn="ctr">
              <a:buNone/>
              <a:defRPr lang="zh-CN" altLang="en-US" sz="2000" spc="0" dirty="0" smtClean="0">
                <a:solidFill>
                  <a:schemeClr val="bg1">
                    <a:lumMod val="65000"/>
                  </a:schemeClr>
                </a:solidFill>
                <a:latin typeface="Yu Gothic UI Semibold" panose="020B0700000000000000" pitchFamily="34" charset="-128"/>
                <a:ea typeface="Yu Gothic UI Semibold" panose="020B0700000000000000" pitchFamily="34" charset="-128"/>
              </a:defRPr>
            </a:lvl1pPr>
          </a:lstStyle>
          <a:p>
            <a:pPr marL="0" lvl="0" algn="ctr"/>
            <a:r>
              <a:rPr lang="en-US" altLang="zh-CN" dirty="0"/>
              <a:t>Methodology</a:t>
            </a:r>
            <a:endParaRPr lang="zh-CN" altLang="en-US" dirty="0"/>
          </a:p>
        </p:txBody>
      </p:sp>
      <p:sp>
        <p:nvSpPr>
          <p:cNvPr id="58" name="文本占位符 6"/>
          <p:cNvSpPr>
            <a:spLocks noGrp="1"/>
          </p:cNvSpPr>
          <p:nvPr>
            <p:ph type="body" sz="quarter" idx="15" hasCustomPrompt="1"/>
          </p:nvPr>
        </p:nvSpPr>
        <p:spPr>
          <a:xfrm>
            <a:off x="7936052" y="87340"/>
            <a:ext cx="2127600" cy="369332"/>
          </a:xfrm>
          <a:noFill/>
        </p:spPr>
        <p:txBody>
          <a:bodyPr wrap="square" rtlCol="0">
            <a:spAutoFit/>
          </a:bodyPr>
          <a:lstStyle>
            <a:lvl1pPr marL="0" indent="0" algn="ctr">
              <a:buNone/>
              <a:defRPr lang="zh-CN" altLang="en-US" sz="2000" kern="1200" spc="0" dirty="0">
                <a:solidFill>
                  <a:schemeClr val="bg1">
                    <a:lumMod val="65000"/>
                  </a:schemeClr>
                </a:solidFill>
                <a:latin typeface="Yu Gothic UI Semibold" panose="020B0700000000000000" pitchFamily="34" charset="-128"/>
                <a:ea typeface="Yu Gothic UI Semibold" panose="020B0700000000000000" pitchFamily="34" charset="-128"/>
                <a:cs typeface="+mn-cs"/>
              </a:defRPr>
            </a:lvl1pPr>
          </a:lstStyle>
          <a:p>
            <a:pPr marL="0" lvl="0" algn="ctr"/>
            <a:r>
              <a:rPr lang="de-DE" altLang="zh-CN" dirty="0"/>
              <a:t>Discussion</a:t>
            </a:r>
            <a:endParaRPr lang="zh-CN" altLang="en-US" dirty="0"/>
          </a:p>
        </p:txBody>
      </p:sp>
      <p:sp>
        <p:nvSpPr>
          <p:cNvPr id="59" name="文本占位符 6"/>
          <p:cNvSpPr>
            <a:spLocks noGrp="1"/>
          </p:cNvSpPr>
          <p:nvPr>
            <p:ph type="body" sz="quarter" idx="16" hasCustomPrompt="1"/>
          </p:nvPr>
        </p:nvSpPr>
        <p:spPr>
          <a:xfrm>
            <a:off x="10064400" y="87340"/>
            <a:ext cx="2056480" cy="369332"/>
          </a:xfrm>
          <a:noFill/>
        </p:spPr>
        <p:txBody>
          <a:bodyPr wrap="square" rtlCol="0">
            <a:spAutoFit/>
          </a:bodyPr>
          <a:lstStyle>
            <a:lvl1pPr marL="0" indent="0" algn="ctr">
              <a:buNone/>
              <a:defRPr lang="zh-CN" altLang="en-US" sz="2000" kern="1200" spc="0" dirty="0">
                <a:solidFill>
                  <a:schemeClr val="bg1">
                    <a:lumMod val="65000"/>
                  </a:schemeClr>
                </a:solidFill>
                <a:latin typeface="Yu Gothic UI Semibold" panose="020B0700000000000000" pitchFamily="34" charset="-128"/>
                <a:ea typeface="Yu Gothic UI Semibold" panose="020B0700000000000000" pitchFamily="34" charset="-128"/>
                <a:cs typeface="+mn-cs"/>
              </a:defRPr>
            </a:lvl1pPr>
          </a:lstStyle>
          <a:p>
            <a:pPr marL="0" lvl="0" algn="ctr"/>
            <a:r>
              <a:rPr lang="de-DE" altLang="zh-CN" dirty="0"/>
              <a:t>Conclusion</a:t>
            </a:r>
            <a:endParaRPr lang="zh-CN" altLang="en-US" dirty="0"/>
          </a:p>
        </p:txBody>
      </p:sp>
      <p:sp>
        <p:nvSpPr>
          <p:cNvPr id="61" name="文本占位符 6"/>
          <p:cNvSpPr>
            <a:spLocks noGrp="1"/>
          </p:cNvSpPr>
          <p:nvPr>
            <p:ph type="body" sz="quarter" idx="17" hasCustomPrompt="1"/>
          </p:nvPr>
        </p:nvSpPr>
        <p:spPr>
          <a:xfrm>
            <a:off x="5807704" y="87340"/>
            <a:ext cx="2127600" cy="369332"/>
          </a:xfrm>
          <a:noFill/>
        </p:spPr>
        <p:txBody>
          <a:bodyPr wrap="square" rtlCol="0">
            <a:spAutoFit/>
          </a:bodyPr>
          <a:lstStyle>
            <a:lvl1pPr marL="0" indent="0" algn="ctr">
              <a:buNone/>
              <a:defRPr lang="zh-CN" altLang="en-US" sz="2000" kern="1200" spc="0" dirty="0">
                <a:solidFill>
                  <a:schemeClr val="bg1">
                    <a:lumMod val="65000"/>
                  </a:schemeClr>
                </a:solidFill>
                <a:latin typeface="Yu Gothic UI Semibold" panose="020B0700000000000000" pitchFamily="34" charset="-128"/>
                <a:ea typeface="Yu Gothic UI Semibold" panose="020B0700000000000000" pitchFamily="34" charset="-128"/>
                <a:cs typeface="+mn-cs"/>
              </a:defRPr>
            </a:lvl1pPr>
          </a:lstStyle>
          <a:p>
            <a:pPr marL="0" lvl="0" algn="ctr"/>
            <a:r>
              <a:rPr lang="de-DE" altLang="zh-CN" dirty="0"/>
              <a:t>Results</a:t>
            </a:r>
            <a:endParaRPr lang="zh-CN" altLang="en-US" dirty="0"/>
          </a:p>
        </p:txBody>
      </p:sp>
      <p:pic>
        <p:nvPicPr>
          <p:cNvPr id="4" name="图片 3">
            <a:extLst>
              <a:ext uri="{FF2B5EF4-FFF2-40B4-BE49-F238E27FC236}">
                <a16:creationId xmlns:a16="http://schemas.microsoft.com/office/drawing/2014/main" id="{00297F5A-5386-829B-23FF-B19872A7E21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六张图文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725CBF5E-904D-CD98-33DE-2B223D2FAE5C}"/>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865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53295"/>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图片占位符 63"/>
          <p:cNvSpPr>
            <a:spLocks noGrp="1"/>
          </p:cNvSpPr>
          <p:nvPr>
            <p:ph type="pic" sz="quarter" idx="13"/>
          </p:nvPr>
        </p:nvSpPr>
        <p:spPr>
          <a:xfrm>
            <a:off x="767953" y="1585732"/>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5" name="图片占位符 64"/>
          <p:cNvSpPr>
            <a:spLocks noGrp="1"/>
          </p:cNvSpPr>
          <p:nvPr>
            <p:ph type="pic" sz="quarter" idx="14"/>
          </p:nvPr>
        </p:nvSpPr>
        <p:spPr>
          <a:xfrm>
            <a:off x="4357421" y="1585732"/>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8" name="图片占位符 67"/>
          <p:cNvSpPr>
            <a:spLocks noGrp="1"/>
          </p:cNvSpPr>
          <p:nvPr>
            <p:ph type="pic" sz="quarter" idx="15"/>
          </p:nvPr>
        </p:nvSpPr>
        <p:spPr>
          <a:xfrm>
            <a:off x="7946889" y="1585732"/>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71" name="图片占位符 70"/>
          <p:cNvSpPr>
            <a:spLocks noGrp="1"/>
          </p:cNvSpPr>
          <p:nvPr>
            <p:ph type="pic" sz="quarter" idx="16"/>
          </p:nvPr>
        </p:nvSpPr>
        <p:spPr>
          <a:xfrm>
            <a:off x="2562687" y="4068505"/>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dirty="0"/>
          </a:p>
        </p:txBody>
      </p:sp>
      <p:sp>
        <p:nvSpPr>
          <p:cNvPr id="75" name="图片占位符 74"/>
          <p:cNvSpPr>
            <a:spLocks noGrp="1"/>
          </p:cNvSpPr>
          <p:nvPr>
            <p:ph type="pic" sz="quarter" idx="17"/>
          </p:nvPr>
        </p:nvSpPr>
        <p:spPr>
          <a:xfrm>
            <a:off x="6152155" y="4068505"/>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1" name="图片占位符 80"/>
          <p:cNvSpPr>
            <a:spLocks noGrp="1"/>
          </p:cNvSpPr>
          <p:nvPr>
            <p:ph type="pic" sz="quarter" idx="18"/>
          </p:nvPr>
        </p:nvSpPr>
        <p:spPr>
          <a:xfrm>
            <a:off x="9741624" y="4068505"/>
            <a:ext cx="1660862" cy="1660862"/>
          </a:xfrm>
          <a:custGeom>
            <a:avLst/>
            <a:gdLst>
              <a:gd name="connsiteX0" fmla="*/ 0 w 1886674"/>
              <a:gd name="connsiteY0" fmla="*/ 0 h 1886674"/>
              <a:gd name="connsiteX1" fmla="*/ 1637822 w 1886674"/>
              <a:gd name="connsiteY1" fmla="*/ 0 h 1886674"/>
              <a:gd name="connsiteX2" fmla="*/ 1886674 w 1886674"/>
              <a:gd name="connsiteY2" fmla="*/ 248852 h 1886674"/>
              <a:gd name="connsiteX3" fmla="*/ 1886674 w 1886674"/>
              <a:gd name="connsiteY3" fmla="*/ 1886674 h 1886674"/>
              <a:gd name="connsiteX4" fmla="*/ 248852 w 1886674"/>
              <a:gd name="connsiteY4" fmla="*/ 1886674 h 1886674"/>
              <a:gd name="connsiteX5" fmla="*/ 0 w 1886674"/>
              <a:gd name="connsiteY5" fmla="*/ 1637822 h 188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674" h="1886674">
                <a:moveTo>
                  <a:pt x="0" y="0"/>
                </a:moveTo>
                <a:lnTo>
                  <a:pt x="1637822" y="0"/>
                </a:lnTo>
                <a:cubicBezTo>
                  <a:pt x="1775259" y="0"/>
                  <a:pt x="1886674" y="111415"/>
                  <a:pt x="1886674" y="248852"/>
                </a:cubicBezTo>
                <a:lnTo>
                  <a:pt x="1886674" y="1886674"/>
                </a:lnTo>
                <a:lnTo>
                  <a:pt x="248852" y="1886674"/>
                </a:lnTo>
                <a:cubicBezTo>
                  <a:pt x="111415" y="1886674"/>
                  <a:pt x="0" y="1775259"/>
                  <a:pt x="0" y="1637822"/>
                </a:cubicBezTo>
                <a:close/>
              </a:path>
            </a:pathLst>
          </a:custGeom>
          <a:ln w="19050">
            <a:solidFill>
              <a:schemeClr val="accent4">
                <a:lumMod val="50000"/>
              </a:schemeClr>
            </a:solidFill>
          </a:ln>
          <a:effectLst>
            <a:outerShdw blurRad="63500" sx="102000" sy="102000" algn="ctr" rotWithShape="0">
              <a:prstClr val="black">
                <a:alpha val="20000"/>
              </a:prstClr>
            </a:outerShdw>
          </a:effectLst>
        </p:spPr>
        <p:txBody>
          <a:bodyPr wrap="square">
            <a:noAutofit/>
          </a:bodyPr>
          <a:lstStyle/>
          <a:p>
            <a:endParaRPr lang="zh-CN" altLang="en-US" dirty="0"/>
          </a:p>
        </p:txBody>
      </p:sp>
      <p:sp>
        <p:nvSpPr>
          <p:cNvPr id="66" name="文本占位符 6"/>
          <p:cNvSpPr>
            <a:spLocks noGrp="1"/>
          </p:cNvSpPr>
          <p:nvPr>
            <p:ph type="body" sz="quarter" idx="19"/>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7" name="文本占位符 6"/>
          <p:cNvSpPr>
            <a:spLocks noGrp="1"/>
          </p:cNvSpPr>
          <p:nvPr>
            <p:ph type="body" sz="quarter" idx="20"/>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9" name="文本占位符 6"/>
          <p:cNvSpPr>
            <a:spLocks noGrp="1"/>
          </p:cNvSpPr>
          <p:nvPr>
            <p:ph type="body" sz="quarter" idx="21"/>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0" name="文本占位符 6"/>
          <p:cNvSpPr>
            <a:spLocks noGrp="1"/>
          </p:cNvSpPr>
          <p:nvPr>
            <p:ph type="body" sz="quarter" idx="22"/>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2" name="文本占位符 6"/>
          <p:cNvSpPr>
            <a:spLocks noGrp="1"/>
          </p:cNvSpPr>
          <p:nvPr>
            <p:ph type="body" sz="quarter" idx="23"/>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7" name="图片 6">
            <a:extLst>
              <a:ext uri="{FF2B5EF4-FFF2-40B4-BE49-F238E27FC236}">
                <a16:creationId xmlns:a16="http://schemas.microsoft.com/office/drawing/2014/main" id="{1F85CBAC-C462-6133-6569-61B2B7000F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四张图文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6" name="矩形 55"/>
          <p:cNvSpPr/>
          <p:nvPr userDrawn="1"/>
        </p:nvSpPr>
        <p:spPr>
          <a:xfrm>
            <a:off x="0" y="543601"/>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userDrawn="1"/>
        </p:nvSpPr>
        <p:spPr>
          <a:xfrm>
            <a:off x="-2392680" y="3707929"/>
            <a:ext cx="16977360" cy="5764554"/>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userDrawn="1"/>
        </p:nvSpPr>
        <p:spPr>
          <a:xfrm>
            <a:off x="-2392680" y="3850640"/>
            <a:ext cx="16977360" cy="5764554"/>
          </a:xfrm>
          <a:prstGeom prst="ellipse">
            <a:avLst/>
          </a:prstGeom>
          <a:solidFill>
            <a:schemeClr val="tx1"/>
          </a:solidFill>
          <a:ln>
            <a:noFill/>
          </a:ln>
          <a:effectLst>
            <a:outerShdw blurRad="1397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bg1"/>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0" name="图片占位符 59"/>
          <p:cNvSpPr>
            <a:spLocks noGrp="1"/>
          </p:cNvSpPr>
          <p:nvPr>
            <p:ph type="pic" sz="quarter" idx="13"/>
          </p:nvPr>
        </p:nvSpPr>
        <p:spPr>
          <a:xfrm>
            <a:off x="883921" y="1851949"/>
            <a:ext cx="2148260" cy="3349969"/>
          </a:xfrm>
          <a:custGeom>
            <a:avLst/>
            <a:gdLst>
              <a:gd name="connsiteX0" fmla="*/ 0 w 2500132"/>
              <a:gd name="connsiteY0" fmla="*/ 0 h 4027990"/>
              <a:gd name="connsiteX1" fmla="*/ 2500132 w 2500132"/>
              <a:gd name="connsiteY1" fmla="*/ 0 h 4027990"/>
              <a:gd name="connsiteX2" fmla="*/ 2500132 w 2500132"/>
              <a:gd name="connsiteY2" fmla="*/ 4027990 h 4027990"/>
              <a:gd name="connsiteX3" fmla="*/ 0 w 2500132"/>
              <a:gd name="connsiteY3" fmla="*/ 4027990 h 4027990"/>
            </a:gdLst>
            <a:ahLst/>
            <a:cxnLst>
              <a:cxn ang="0">
                <a:pos x="connsiteX0" y="connsiteY0"/>
              </a:cxn>
              <a:cxn ang="0">
                <a:pos x="connsiteX1" y="connsiteY1"/>
              </a:cxn>
              <a:cxn ang="0">
                <a:pos x="connsiteX2" y="connsiteY2"/>
              </a:cxn>
              <a:cxn ang="0">
                <a:pos x="connsiteX3" y="connsiteY3"/>
              </a:cxn>
            </a:cxnLst>
            <a:rect l="l" t="t" r="r" b="b"/>
            <a:pathLst>
              <a:path w="2500132" h="4027990">
                <a:moveTo>
                  <a:pt x="0" y="0"/>
                </a:moveTo>
                <a:lnTo>
                  <a:pt x="2500132" y="0"/>
                </a:lnTo>
                <a:lnTo>
                  <a:pt x="2500132" y="4027990"/>
                </a:lnTo>
                <a:lnTo>
                  <a:pt x="0" y="4027990"/>
                </a:lnTo>
                <a:close/>
              </a:path>
            </a:pathLst>
          </a:custGeom>
          <a:ln w="6350">
            <a:solidFill>
              <a:schemeClr val="accent2"/>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2" name="图片占位符 61"/>
          <p:cNvSpPr>
            <a:spLocks noGrp="1"/>
          </p:cNvSpPr>
          <p:nvPr>
            <p:ph type="pic" sz="quarter" idx="14"/>
          </p:nvPr>
        </p:nvSpPr>
        <p:spPr>
          <a:xfrm>
            <a:off x="3642554" y="1851949"/>
            <a:ext cx="2148260" cy="3349969"/>
          </a:xfrm>
          <a:custGeom>
            <a:avLst/>
            <a:gdLst>
              <a:gd name="connsiteX0" fmla="*/ 0 w 2500132"/>
              <a:gd name="connsiteY0" fmla="*/ 0 h 4027990"/>
              <a:gd name="connsiteX1" fmla="*/ 2500132 w 2500132"/>
              <a:gd name="connsiteY1" fmla="*/ 0 h 4027990"/>
              <a:gd name="connsiteX2" fmla="*/ 2500132 w 2500132"/>
              <a:gd name="connsiteY2" fmla="*/ 4027990 h 4027990"/>
              <a:gd name="connsiteX3" fmla="*/ 0 w 2500132"/>
              <a:gd name="connsiteY3" fmla="*/ 4027990 h 4027990"/>
            </a:gdLst>
            <a:ahLst/>
            <a:cxnLst>
              <a:cxn ang="0">
                <a:pos x="connsiteX0" y="connsiteY0"/>
              </a:cxn>
              <a:cxn ang="0">
                <a:pos x="connsiteX1" y="connsiteY1"/>
              </a:cxn>
              <a:cxn ang="0">
                <a:pos x="connsiteX2" y="connsiteY2"/>
              </a:cxn>
              <a:cxn ang="0">
                <a:pos x="connsiteX3" y="connsiteY3"/>
              </a:cxn>
            </a:cxnLst>
            <a:rect l="l" t="t" r="r" b="b"/>
            <a:pathLst>
              <a:path w="2500132" h="4027990">
                <a:moveTo>
                  <a:pt x="0" y="0"/>
                </a:moveTo>
                <a:lnTo>
                  <a:pt x="2500132" y="0"/>
                </a:lnTo>
                <a:lnTo>
                  <a:pt x="2500132" y="4027990"/>
                </a:lnTo>
                <a:lnTo>
                  <a:pt x="0" y="4027990"/>
                </a:lnTo>
                <a:close/>
              </a:path>
            </a:pathLst>
          </a:custGeom>
          <a:ln w="6350">
            <a:solidFill>
              <a:schemeClr val="accent2"/>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5" name="图片占位符 64"/>
          <p:cNvSpPr>
            <a:spLocks noGrp="1"/>
          </p:cNvSpPr>
          <p:nvPr>
            <p:ph type="pic" sz="quarter" idx="15"/>
          </p:nvPr>
        </p:nvSpPr>
        <p:spPr>
          <a:xfrm>
            <a:off x="6401187" y="1851949"/>
            <a:ext cx="2148260" cy="3349969"/>
          </a:xfrm>
          <a:custGeom>
            <a:avLst/>
            <a:gdLst>
              <a:gd name="connsiteX0" fmla="*/ 0 w 2500132"/>
              <a:gd name="connsiteY0" fmla="*/ 0 h 4027990"/>
              <a:gd name="connsiteX1" fmla="*/ 2500132 w 2500132"/>
              <a:gd name="connsiteY1" fmla="*/ 0 h 4027990"/>
              <a:gd name="connsiteX2" fmla="*/ 2500132 w 2500132"/>
              <a:gd name="connsiteY2" fmla="*/ 4027990 h 4027990"/>
              <a:gd name="connsiteX3" fmla="*/ 0 w 2500132"/>
              <a:gd name="connsiteY3" fmla="*/ 4027990 h 4027990"/>
            </a:gdLst>
            <a:ahLst/>
            <a:cxnLst>
              <a:cxn ang="0">
                <a:pos x="connsiteX0" y="connsiteY0"/>
              </a:cxn>
              <a:cxn ang="0">
                <a:pos x="connsiteX1" y="connsiteY1"/>
              </a:cxn>
              <a:cxn ang="0">
                <a:pos x="connsiteX2" y="connsiteY2"/>
              </a:cxn>
              <a:cxn ang="0">
                <a:pos x="connsiteX3" y="connsiteY3"/>
              </a:cxn>
            </a:cxnLst>
            <a:rect l="l" t="t" r="r" b="b"/>
            <a:pathLst>
              <a:path w="2500132" h="4027990">
                <a:moveTo>
                  <a:pt x="0" y="0"/>
                </a:moveTo>
                <a:lnTo>
                  <a:pt x="2500132" y="0"/>
                </a:lnTo>
                <a:lnTo>
                  <a:pt x="2500132" y="4027990"/>
                </a:lnTo>
                <a:lnTo>
                  <a:pt x="0" y="4027990"/>
                </a:lnTo>
                <a:close/>
              </a:path>
            </a:pathLst>
          </a:custGeom>
          <a:ln w="6350">
            <a:solidFill>
              <a:schemeClr val="accent2"/>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8" name="图片占位符 67"/>
          <p:cNvSpPr>
            <a:spLocks noGrp="1"/>
          </p:cNvSpPr>
          <p:nvPr>
            <p:ph type="pic" sz="quarter" idx="16"/>
          </p:nvPr>
        </p:nvSpPr>
        <p:spPr>
          <a:xfrm>
            <a:off x="9159820" y="1851949"/>
            <a:ext cx="2148260" cy="3349969"/>
          </a:xfrm>
          <a:custGeom>
            <a:avLst/>
            <a:gdLst>
              <a:gd name="connsiteX0" fmla="*/ 0 w 2500132"/>
              <a:gd name="connsiteY0" fmla="*/ 0 h 4027990"/>
              <a:gd name="connsiteX1" fmla="*/ 2500132 w 2500132"/>
              <a:gd name="connsiteY1" fmla="*/ 0 h 4027990"/>
              <a:gd name="connsiteX2" fmla="*/ 2500132 w 2500132"/>
              <a:gd name="connsiteY2" fmla="*/ 4027990 h 4027990"/>
              <a:gd name="connsiteX3" fmla="*/ 0 w 2500132"/>
              <a:gd name="connsiteY3" fmla="*/ 4027990 h 4027990"/>
            </a:gdLst>
            <a:ahLst/>
            <a:cxnLst>
              <a:cxn ang="0">
                <a:pos x="connsiteX0" y="connsiteY0"/>
              </a:cxn>
              <a:cxn ang="0">
                <a:pos x="connsiteX1" y="connsiteY1"/>
              </a:cxn>
              <a:cxn ang="0">
                <a:pos x="connsiteX2" y="connsiteY2"/>
              </a:cxn>
              <a:cxn ang="0">
                <a:pos x="connsiteX3" y="connsiteY3"/>
              </a:cxn>
            </a:cxnLst>
            <a:rect l="l" t="t" r="r" b="b"/>
            <a:pathLst>
              <a:path w="2500132" h="4027990">
                <a:moveTo>
                  <a:pt x="0" y="0"/>
                </a:moveTo>
                <a:lnTo>
                  <a:pt x="2500132" y="0"/>
                </a:lnTo>
                <a:lnTo>
                  <a:pt x="2500132" y="4027990"/>
                </a:lnTo>
                <a:lnTo>
                  <a:pt x="0" y="4027990"/>
                </a:lnTo>
                <a:close/>
              </a:path>
            </a:pathLst>
          </a:custGeom>
          <a:ln w="6350">
            <a:solidFill>
              <a:schemeClr val="accent2"/>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6" name="文本占位符 6"/>
          <p:cNvSpPr>
            <a:spLocks noGrp="1"/>
          </p:cNvSpPr>
          <p:nvPr>
            <p:ph type="body" sz="quarter" idx="17"/>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7" name="文本占位符 6"/>
          <p:cNvSpPr>
            <a:spLocks noGrp="1"/>
          </p:cNvSpPr>
          <p:nvPr>
            <p:ph type="body" sz="quarter" idx="18"/>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9" name="文本占位符 6"/>
          <p:cNvSpPr>
            <a:spLocks noGrp="1"/>
          </p:cNvSpPr>
          <p:nvPr>
            <p:ph type="body" sz="quarter" idx="19"/>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0" name="文本占位符 6"/>
          <p:cNvSpPr>
            <a:spLocks noGrp="1"/>
          </p:cNvSpPr>
          <p:nvPr>
            <p:ph type="body" sz="quarter" idx="20"/>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1" name="文本占位符 6"/>
          <p:cNvSpPr>
            <a:spLocks noGrp="1"/>
          </p:cNvSpPr>
          <p:nvPr>
            <p:ph type="body" sz="quarter" idx="21"/>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2" name="文本框 1">
            <a:extLst>
              <a:ext uri="{FF2B5EF4-FFF2-40B4-BE49-F238E27FC236}">
                <a16:creationId xmlns:a16="http://schemas.microsoft.com/office/drawing/2014/main" id="{423D597F-66C0-BD62-0ED0-37BA8480D949}"/>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bg1"/>
                </a:solidFill>
                <a:latin typeface="+mn-ea"/>
                <a:ea typeface="+mn-ea"/>
              </a:rPr>
              <a:t>公</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诚</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勇</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毅 三</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实</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一</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新</a:t>
            </a:r>
          </a:p>
        </p:txBody>
      </p:sp>
      <p:pic>
        <p:nvPicPr>
          <p:cNvPr id="4" name="图片 3">
            <a:extLst>
              <a:ext uri="{FF2B5EF4-FFF2-40B4-BE49-F238E27FC236}">
                <a16:creationId xmlns:a16="http://schemas.microsoft.com/office/drawing/2014/main" id="{FD3349CB-B287-CC96-A790-8862E22556F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三张图文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6" name="矩形 55"/>
          <p:cNvSpPr/>
          <p:nvPr userDrawn="1"/>
        </p:nvSpPr>
        <p:spPr>
          <a:xfrm>
            <a:off x="0" y="543601"/>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形状 73"/>
          <p:cNvSpPr/>
          <p:nvPr userDrawn="1"/>
        </p:nvSpPr>
        <p:spPr>
          <a:xfrm flipH="1">
            <a:off x="0" y="3753288"/>
            <a:ext cx="12192000" cy="2783710"/>
          </a:xfrm>
          <a:custGeom>
            <a:avLst/>
            <a:gdLst>
              <a:gd name="connsiteX0" fmla="*/ 12192000 w 12192000"/>
              <a:gd name="connsiteY0" fmla="*/ 0 h 1730415"/>
              <a:gd name="connsiteX1" fmla="*/ 6096000 w 12192000"/>
              <a:gd name="connsiteY1" fmla="*/ 115747 h 1730415"/>
              <a:gd name="connsiteX2" fmla="*/ 0 w 12192000"/>
              <a:gd name="connsiteY2" fmla="*/ 0 h 1730415"/>
              <a:gd name="connsiteX3" fmla="*/ 0 w 12192000"/>
              <a:gd name="connsiteY3" fmla="*/ 1730415 h 1730415"/>
              <a:gd name="connsiteX4" fmla="*/ 6096000 w 12192000"/>
              <a:gd name="connsiteY4" fmla="*/ 1730415 h 1730415"/>
              <a:gd name="connsiteX5" fmla="*/ 12192000 w 12192000"/>
              <a:gd name="connsiteY5" fmla="*/ 1730415 h 1730415"/>
              <a:gd name="connsiteX0-1" fmla="*/ 12192000 w 12192000"/>
              <a:gd name="connsiteY0-2" fmla="*/ 0 h 1730415"/>
              <a:gd name="connsiteX1-3" fmla="*/ 6096000 w 12192000"/>
              <a:gd name="connsiteY1-4" fmla="*/ 219919 h 1730415"/>
              <a:gd name="connsiteX2-5" fmla="*/ 0 w 12192000"/>
              <a:gd name="connsiteY2-6" fmla="*/ 0 h 1730415"/>
              <a:gd name="connsiteX3-7" fmla="*/ 0 w 12192000"/>
              <a:gd name="connsiteY3-8" fmla="*/ 1730415 h 1730415"/>
              <a:gd name="connsiteX4-9" fmla="*/ 6096000 w 12192000"/>
              <a:gd name="connsiteY4-10" fmla="*/ 1730415 h 1730415"/>
              <a:gd name="connsiteX5-11" fmla="*/ 12192000 w 12192000"/>
              <a:gd name="connsiteY5-12" fmla="*/ 1730415 h 1730415"/>
              <a:gd name="connsiteX6" fmla="*/ 12192000 w 12192000"/>
              <a:gd name="connsiteY6" fmla="*/ 0 h 1730415"/>
              <a:gd name="connsiteX0-13" fmla="*/ 12192000 w 12192000"/>
              <a:gd name="connsiteY0-14" fmla="*/ 0 h 1730415"/>
              <a:gd name="connsiteX1-15" fmla="*/ 6096000 w 12192000"/>
              <a:gd name="connsiteY1-16" fmla="*/ 219919 h 1730415"/>
              <a:gd name="connsiteX2-17" fmla="*/ 0 w 12192000"/>
              <a:gd name="connsiteY2-18" fmla="*/ 0 h 1730415"/>
              <a:gd name="connsiteX3-19" fmla="*/ 0 w 12192000"/>
              <a:gd name="connsiteY3-20" fmla="*/ 1730415 h 1730415"/>
              <a:gd name="connsiteX4-21" fmla="*/ 6096000 w 12192000"/>
              <a:gd name="connsiteY4-22" fmla="*/ 1730415 h 1730415"/>
              <a:gd name="connsiteX5-23" fmla="*/ 12192000 w 12192000"/>
              <a:gd name="connsiteY5-24" fmla="*/ 1730415 h 1730415"/>
              <a:gd name="connsiteX6-25" fmla="*/ 12192000 w 12192000"/>
              <a:gd name="connsiteY6-26" fmla="*/ 0 h 1730415"/>
              <a:gd name="connsiteX0-27" fmla="*/ 12192000 w 12192000"/>
              <a:gd name="connsiteY0-28" fmla="*/ 0 h 1730415"/>
              <a:gd name="connsiteX1-29" fmla="*/ 6096000 w 12192000"/>
              <a:gd name="connsiteY1-30" fmla="*/ 219919 h 1730415"/>
              <a:gd name="connsiteX2-31" fmla="*/ 0 w 12192000"/>
              <a:gd name="connsiteY2-32" fmla="*/ 0 h 1730415"/>
              <a:gd name="connsiteX3-33" fmla="*/ 0 w 12192000"/>
              <a:gd name="connsiteY3-34" fmla="*/ 1730415 h 1730415"/>
              <a:gd name="connsiteX4-35" fmla="*/ 6096000 w 12192000"/>
              <a:gd name="connsiteY4-36" fmla="*/ 1730415 h 1730415"/>
              <a:gd name="connsiteX5-37" fmla="*/ 12192000 w 12192000"/>
              <a:gd name="connsiteY5-38" fmla="*/ 1730415 h 1730415"/>
              <a:gd name="connsiteX6-39" fmla="*/ 12192000 w 12192000"/>
              <a:gd name="connsiteY6-40" fmla="*/ 0 h 1730415"/>
              <a:gd name="connsiteX0-41" fmla="*/ 12192000 w 12192000"/>
              <a:gd name="connsiteY0-42" fmla="*/ 0 h 1730415"/>
              <a:gd name="connsiteX1-43" fmla="*/ 6096000 w 12192000"/>
              <a:gd name="connsiteY1-44" fmla="*/ 428577 h 1730415"/>
              <a:gd name="connsiteX2-45" fmla="*/ 0 w 12192000"/>
              <a:gd name="connsiteY2-46" fmla="*/ 0 h 1730415"/>
              <a:gd name="connsiteX3-47" fmla="*/ 0 w 12192000"/>
              <a:gd name="connsiteY3-48" fmla="*/ 1730415 h 1730415"/>
              <a:gd name="connsiteX4-49" fmla="*/ 6096000 w 12192000"/>
              <a:gd name="connsiteY4-50" fmla="*/ 1730415 h 1730415"/>
              <a:gd name="connsiteX5-51" fmla="*/ 12192000 w 12192000"/>
              <a:gd name="connsiteY5-52" fmla="*/ 1730415 h 1730415"/>
              <a:gd name="connsiteX6-53" fmla="*/ 12192000 w 12192000"/>
              <a:gd name="connsiteY6-54" fmla="*/ 0 h 1730415"/>
              <a:gd name="connsiteX0-55" fmla="*/ 12192000 w 12192000"/>
              <a:gd name="connsiteY0-56" fmla="*/ 0 h 1730415"/>
              <a:gd name="connsiteX1-57" fmla="*/ 6096000 w 12192000"/>
              <a:gd name="connsiteY1-58" fmla="*/ 428577 h 1730415"/>
              <a:gd name="connsiteX2-59" fmla="*/ 0 w 12192000"/>
              <a:gd name="connsiteY2-60" fmla="*/ 0 h 1730415"/>
              <a:gd name="connsiteX3-61" fmla="*/ 0 w 12192000"/>
              <a:gd name="connsiteY3-62" fmla="*/ 1730415 h 1730415"/>
              <a:gd name="connsiteX4-63" fmla="*/ 6096000 w 12192000"/>
              <a:gd name="connsiteY4-64" fmla="*/ 1730415 h 1730415"/>
              <a:gd name="connsiteX5-65" fmla="*/ 12192000 w 12192000"/>
              <a:gd name="connsiteY5-66" fmla="*/ 1730415 h 1730415"/>
              <a:gd name="connsiteX6-67" fmla="*/ 12192000 w 12192000"/>
              <a:gd name="connsiteY6-68" fmla="*/ 0 h 1730415"/>
              <a:gd name="connsiteX0-69" fmla="*/ 12192000 w 12192000"/>
              <a:gd name="connsiteY0-70" fmla="*/ 0 h 1730415"/>
              <a:gd name="connsiteX1-71" fmla="*/ 6096000 w 12192000"/>
              <a:gd name="connsiteY1-72" fmla="*/ 428577 h 1730415"/>
              <a:gd name="connsiteX2-73" fmla="*/ 0 w 12192000"/>
              <a:gd name="connsiteY2-74" fmla="*/ 0 h 1730415"/>
              <a:gd name="connsiteX3-75" fmla="*/ 0 w 12192000"/>
              <a:gd name="connsiteY3-76" fmla="*/ 1730415 h 1730415"/>
              <a:gd name="connsiteX4-77" fmla="*/ 6096000 w 12192000"/>
              <a:gd name="connsiteY4-78" fmla="*/ 1730415 h 1730415"/>
              <a:gd name="connsiteX5-79" fmla="*/ 12192000 w 12192000"/>
              <a:gd name="connsiteY5-80" fmla="*/ 1730415 h 1730415"/>
              <a:gd name="connsiteX6-81" fmla="*/ 12192000 w 12192000"/>
              <a:gd name="connsiteY6-82" fmla="*/ 0 h 17304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2192000" h="1730415">
                <a:moveTo>
                  <a:pt x="12192000" y="0"/>
                </a:moveTo>
                <a:cubicBezTo>
                  <a:pt x="10599838" y="191556"/>
                  <a:pt x="8139575" y="436294"/>
                  <a:pt x="6096000" y="428577"/>
                </a:cubicBezTo>
                <a:cubicBezTo>
                  <a:pt x="4052425" y="436294"/>
                  <a:pt x="1464841" y="174350"/>
                  <a:pt x="0" y="0"/>
                </a:cubicBezTo>
                <a:lnTo>
                  <a:pt x="0" y="1730415"/>
                </a:lnTo>
                <a:lnTo>
                  <a:pt x="6096000" y="1730415"/>
                </a:lnTo>
                <a:lnTo>
                  <a:pt x="12192000" y="1730415"/>
                </a:lnTo>
                <a:lnTo>
                  <a:pt x="1219200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任意多边形: 形状 52"/>
          <p:cNvSpPr/>
          <p:nvPr userDrawn="1"/>
        </p:nvSpPr>
        <p:spPr>
          <a:xfrm flipH="1">
            <a:off x="0" y="4074290"/>
            <a:ext cx="12192000" cy="2783710"/>
          </a:xfrm>
          <a:custGeom>
            <a:avLst/>
            <a:gdLst>
              <a:gd name="connsiteX0" fmla="*/ 12192000 w 12192000"/>
              <a:gd name="connsiteY0" fmla="*/ 0 h 1730415"/>
              <a:gd name="connsiteX1" fmla="*/ 6096000 w 12192000"/>
              <a:gd name="connsiteY1" fmla="*/ 115747 h 1730415"/>
              <a:gd name="connsiteX2" fmla="*/ 0 w 12192000"/>
              <a:gd name="connsiteY2" fmla="*/ 0 h 1730415"/>
              <a:gd name="connsiteX3" fmla="*/ 0 w 12192000"/>
              <a:gd name="connsiteY3" fmla="*/ 1730415 h 1730415"/>
              <a:gd name="connsiteX4" fmla="*/ 6096000 w 12192000"/>
              <a:gd name="connsiteY4" fmla="*/ 1730415 h 1730415"/>
              <a:gd name="connsiteX5" fmla="*/ 12192000 w 12192000"/>
              <a:gd name="connsiteY5" fmla="*/ 1730415 h 1730415"/>
              <a:gd name="connsiteX0-1" fmla="*/ 12192000 w 12192000"/>
              <a:gd name="connsiteY0-2" fmla="*/ 0 h 1730415"/>
              <a:gd name="connsiteX1-3" fmla="*/ 6096000 w 12192000"/>
              <a:gd name="connsiteY1-4" fmla="*/ 219919 h 1730415"/>
              <a:gd name="connsiteX2-5" fmla="*/ 0 w 12192000"/>
              <a:gd name="connsiteY2-6" fmla="*/ 0 h 1730415"/>
              <a:gd name="connsiteX3-7" fmla="*/ 0 w 12192000"/>
              <a:gd name="connsiteY3-8" fmla="*/ 1730415 h 1730415"/>
              <a:gd name="connsiteX4-9" fmla="*/ 6096000 w 12192000"/>
              <a:gd name="connsiteY4-10" fmla="*/ 1730415 h 1730415"/>
              <a:gd name="connsiteX5-11" fmla="*/ 12192000 w 12192000"/>
              <a:gd name="connsiteY5-12" fmla="*/ 1730415 h 1730415"/>
              <a:gd name="connsiteX6" fmla="*/ 12192000 w 12192000"/>
              <a:gd name="connsiteY6" fmla="*/ 0 h 1730415"/>
              <a:gd name="connsiteX0-13" fmla="*/ 12192000 w 12192000"/>
              <a:gd name="connsiteY0-14" fmla="*/ 0 h 1730415"/>
              <a:gd name="connsiteX1-15" fmla="*/ 6096000 w 12192000"/>
              <a:gd name="connsiteY1-16" fmla="*/ 219919 h 1730415"/>
              <a:gd name="connsiteX2-17" fmla="*/ 0 w 12192000"/>
              <a:gd name="connsiteY2-18" fmla="*/ 0 h 1730415"/>
              <a:gd name="connsiteX3-19" fmla="*/ 0 w 12192000"/>
              <a:gd name="connsiteY3-20" fmla="*/ 1730415 h 1730415"/>
              <a:gd name="connsiteX4-21" fmla="*/ 6096000 w 12192000"/>
              <a:gd name="connsiteY4-22" fmla="*/ 1730415 h 1730415"/>
              <a:gd name="connsiteX5-23" fmla="*/ 12192000 w 12192000"/>
              <a:gd name="connsiteY5-24" fmla="*/ 1730415 h 1730415"/>
              <a:gd name="connsiteX6-25" fmla="*/ 12192000 w 12192000"/>
              <a:gd name="connsiteY6-26" fmla="*/ 0 h 1730415"/>
              <a:gd name="connsiteX0-27" fmla="*/ 12192000 w 12192000"/>
              <a:gd name="connsiteY0-28" fmla="*/ 0 h 1730415"/>
              <a:gd name="connsiteX1-29" fmla="*/ 6096000 w 12192000"/>
              <a:gd name="connsiteY1-30" fmla="*/ 219919 h 1730415"/>
              <a:gd name="connsiteX2-31" fmla="*/ 0 w 12192000"/>
              <a:gd name="connsiteY2-32" fmla="*/ 0 h 1730415"/>
              <a:gd name="connsiteX3-33" fmla="*/ 0 w 12192000"/>
              <a:gd name="connsiteY3-34" fmla="*/ 1730415 h 1730415"/>
              <a:gd name="connsiteX4-35" fmla="*/ 6096000 w 12192000"/>
              <a:gd name="connsiteY4-36" fmla="*/ 1730415 h 1730415"/>
              <a:gd name="connsiteX5-37" fmla="*/ 12192000 w 12192000"/>
              <a:gd name="connsiteY5-38" fmla="*/ 1730415 h 1730415"/>
              <a:gd name="connsiteX6-39" fmla="*/ 12192000 w 12192000"/>
              <a:gd name="connsiteY6-40" fmla="*/ 0 h 17304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2192000" h="1730415">
                <a:moveTo>
                  <a:pt x="12192000" y="0"/>
                </a:moveTo>
                <a:cubicBezTo>
                  <a:pt x="10460941" y="119605"/>
                  <a:pt x="8139575" y="227636"/>
                  <a:pt x="6096000" y="219919"/>
                </a:cubicBezTo>
                <a:cubicBezTo>
                  <a:pt x="4052425" y="227636"/>
                  <a:pt x="1869955" y="131179"/>
                  <a:pt x="0" y="0"/>
                </a:cubicBezTo>
                <a:lnTo>
                  <a:pt x="0" y="1730415"/>
                </a:lnTo>
                <a:lnTo>
                  <a:pt x="6096000" y="1730415"/>
                </a:lnTo>
                <a:lnTo>
                  <a:pt x="12192000" y="1730415"/>
                </a:lnTo>
                <a:lnTo>
                  <a:pt x="1219200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bg1"/>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图片占位符 58"/>
          <p:cNvSpPr>
            <a:spLocks noGrp="1"/>
          </p:cNvSpPr>
          <p:nvPr>
            <p:ph type="pic" sz="quarter" idx="13"/>
          </p:nvPr>
        </p:nvSpPr>
        <p:spPr>
          <a:xfrm>
            <a:off x="1261234" y="2060549"/>
            <a:ext cx="2437220" cy="2503026"/>
          </a:xfrm>
          <a:custGeom>
            <a:avLst/>
            <a:gdLst>
              <a:gd name="connsiteX0" fmla="*/ 0 w 2476982"/>
              <a:gd name="connsiteY0" fmla="*/ 0 h 3313253"/>
              <a:gd name="connsiteX1" fmla="*/ 2476982 w 2476982"/>
              <a:gd name="connsiteY1" fmla="*/ 0 h 3313253"/>
              <a:gd name="connsiteX2" fmla="*/ 2476982 w 2476982"/>
              <a:gd name="connsiteY2" fmla="*/ 3313253 h 3313253"/>
              <a:gd name="connsiteX3" fmla="*/ 0 w 2476982"/>
              <a:gd name="connsiteY3" fmla="*/ 3313253 h 3313253"/>
            </a:gdLst>
            <a:ahLst/>
            <a:cxnLst>
              <a:cxn ang="0">
                <a:pos x="connsiteX0" y="connsiteY0"/>
              </a:cxn>
              <a:cxn ang="0">
                <a:pos x="connsiteX1" y="connsiteY1"/>
              </a:cxn>
              <a:cxn ang="0">
                <a:pos x="connsiteX2" y="connsiteY2"/>
              </a:cxn>
              <a:cxn ang="0">
                <a:pos x="connsiteX3" y="connsiteY3"/>
              </a:cxn>
            </a:cxnLst>
            <a:rect l="l" t="t" r="r" b="b"/>
            <a:pathLst>
              <a:path w="2476982" h="3313253">
                <a:moveTo>
                  <a:pt x="0" y="0"/>
                </a:moveTo>
                <a:lnTo>
                  <a:pt x="2476982" y="0"/>
                </a:lnTo>
                <a:lnTo>
                  <a:pt x="2476982" y="3313253"/>
                </a:lnTo>
                <a:lnTo>
                  <a:pt x="0" y="3313253"/>
                </a:lnTo>
                <a:close/>
              </a:path>
            </a:pathLst>
          </a:custGeom>
          <a:ln w="44450">
            <a:solidFill>
              <a:schemeClr val="bg1"/>
            </a:solidFill>
          </a:ln>
          <a:effectLst>
            <a:outerShdw blurRad="177800" dist="38100" algn="l" rotWithShape="0">
              <a:prstClr val="black">
                <a:alpha val="20000"/>
              </a:prstClr>
            </a:outerShdw>
          </a:effectLst>
          <a:scene3d>
            <a:camera prst="perspectiveLeft"/>
            <a:lightRig rig="threePt" dir="t"/>
          </a:scene3d>
        </p:spPr>
        <p:txBody>
          <a:bodyPr wrap="square">
            <a:noAutofit/>
          </a:bodyPr>
          <a:lstStyle/>
          <a:p>
            <a:endParaRPr lang="zh-CN" altLang="en-US"/>
          </a:p>
        </p:txBody>
      </p:sp>
      <p:sp>
        <p:nvSpPr>
          <p:cNvPr id="61" name="图片占位符 60"/>
          <p:cNvSpPr>
            <a:spLocks noGrp="1"/>
          </p:cNvSpPr>
          <p:nvPr>
            <p:ph type="pic" sz="quarter" idx="14"/>
          </p:nvPr>
        </p:nvSpPr>
        <p:spPr>
          <a:xfrm>
            <a:off x="8525095" y="2060549"/>
            <a:ext cx="2437220" cy="2503026"/>
          </a:xfrm>
          <a:custGeom>
            <a:avLst/>
            <a:gdLst>
              <a:gd name="connsiteX0" fmla="*/ 0 w 2476982"/>
              <a:gd name="connsiteY0" fmla="*/ 0 h 3313253"/>
              <a:gd name="connsiteX1" fmla="*/ 2476982 w 2476982"/>
              <a:gd name="connsiteY1" fmla="*/ 0 h 3313253"/>
              <a:gd name="connsiteX2" fmla="*/ 2476982 w 2476982"/>
              <a:gd name="connsiteY2" fmla="*/ 3313253 h 3313253"/>
              <a:gd name="connsiteX3" fmla="*/ 0 w 2476982"/>
              <a:gd name="connsiteY3" fmla="*/ 3313253 h 3313253"/>
            </a:gdLst>
            <a:ahLst/>
            <a:cxnLst>
              <a:cxn ang="0">
                <a:pos x="connsiteX0" y="connsiteY0"/>
              </a:cxn>
              <a:cxn ang="0">
                <a:pos x="connsiteX1" y="connsiteY1"/>
              </a:cxn>
              <a:cxn ang="0">
                <a:pos x="connsiteX2" y="connsiteY2"/>
              </a:cxn>
              <a:cxn ang="0">
                <a:pos x="connsiteX3" y="connsiteY3"/>
              </a:cxn>
            </a:cxnLst>
            <a:rect l="l" t="t" r="r" b="b"/>
            <a:pathLst>
              <a:path w="2476982" h="3313253">
                <a:moveTo>
                  <a:pt x="0" y="0"/>
                </a:moveTo>
                <a:lnTo>
                  <a:pt x="2476982" y="0"/>
                </a:lnTo>
                <a:lnTo>
                  <a:pt x="2476982" y="3313253"/>
                </a:lnTo>
                <a:lnTo>
                  <a:pt x="0" y="3313253"/>
                </a:lnTo>
                <a:close/>
              </a:path>
            </a:pathLst>
          </a:custGeom>
          <a:ln w="44450">
            <a:solidFill>
              <a:schemeClr val="bg1"/>
            </a:solidFill>
          </a:ln>
          <a:effectLst>
            <a:outerShdw blurRad="127000" dist="38100" dir="10800000" algn="r" rotWithShape="0">
              <a:prstClr val="black">
                <a:alpha val="20000"/>
              </a:prstClr>
            </a:outerShdw>
          </a:effectLst>
          <a:scene3d>
            <a:camera prst="perspectiveRight"/>
            <a:lightRig rig="threePt" dir="t"/>
          </a:scene3d>
        </p:spPr>
        <p:txBody>
          <a:bodyPr wrap="square">
            <a:noAutofit/>
          </a:bodyPr>
          <a:lstStyle/>
          <a:p>
            <a:endParaRPr lang="zh-CN" altLang="en-US"/>
          </a:p>
        </p:txBody>
      </p:sp>
      <p:sp>
        <p:nvSpPr>
          <p:cNvPr id="66" name="图片占位符 65"/>
          <p:cNvSpPr>
            <a:spLocks noGrp="1"/>
          </p:cNvSpPr>
          <p:nvPr>
            <p:ph type="pic" sz="quarter" idx="15"/>
          </p:nvPr>
        </p:nvSpPr>
        <p:spPr>
          <a:xfrm>
            <a:off x="4870735" y="2000995"/>
            <a:ext cx="2553198" cy="2622134"/>
          </a:xfrm>
          <a:custGeom>
            <a:avLst/>
            <a:gdLst>
              <a:gd name="connsiteX0" fmla="*/ 0 w 2594851"/>
              <a:gd name="connsiteY0" fmla="*/ 0 h 3470916"/>
              <a:gd name="connsiteX1" fmla="*/ 2594851 w 2594851"/>
              <a:gd name="connsiteY1" fmla="*/ 0 h 3470916"/>
              <a:gd name="connsiteX2" fmla="*/ 2594851 w 2594851"/>
              <a:gd name="connsiteY2" fmla="*/ 3470916 h 3470916"/>
              <a:gd name="connsiteX3" fmla="*/ 0 w 2594851"/>
              <a:gd name="connsiteY3" fmla="*/ 3470916 h 3470916"/>
            </a:gdLst>
            <a:ahLst/>
            <a:cxnLst>
              <a:cxn ang="0">
                <a:pos x="connsiteX0" y="connsiteY0"/>
              </a:cxn>
              <a:cxn ang="0">
                <a:pos x="connsiteX1" y="connsiteY1"/>
              </a:cxn>
              <a:cxn ang="0">
                <a:pos x="connsiteX2" y="connsiteY2"/>
              </a:cxn>
              <a:cxn ang="0">
                <a:pos x="connsiteX3" y="connsiteY3"/>
              </a:cxn>
            </a:cxnLst>
            <a:rect l="l" t="t" r="r" b="b"/>
            <a:pathLst>
              <a:path w="2594851" h="3470916">
                <a:moveTo>
                  <a:pt x="0" y="0"/>
                </a:moveTo>
                <a:lnTo>
                  <a:pt x="2594851" y="0"/>
                </a:lnTo>
                <a:lnTo>
                  <a:pt x="2594851" y="3470916"/>
                </a:lnTo>
                <a:lnTo>
                  <a:pt x="0" y="3470916"/>
                </a:lnTo>
                <a:close/>
              </a:path>
            </a:pathLst>
          </a:custGeom>
          <a:ln w="44450">
            <a:solidFill>
              <a:schemeClr val="bg1"/>
            </a:solidFill>
          </a:ln>
          <a:effectLst>
            <a:outerShdw blurRad="228600" sx="102000" sy="102000" algn="ctr" rotWithShape="0">
              <a:prstClr val="black">
                <a:alpha val="20000"/>
              </a:prstClr>
            </a:outerShdw>
          </a:effectLst>
        </p:spPr>
        <p:txBody>
          <a:bodyPr wrap="square">
            <a:noAutofit/>
          </a:bodyPr>
          <a:lstStyle/>
          <a:p>
            <a:endParaRPr lang="zh-CN" altLang="en-US"/>
          </a:p>
        </p:txBody>
      </p:sp>
      <p:sp>
        <p:nvSpPr>
          <p:cNvPr id="65" name="文本占位符 6"/>
          <p:cNvSpPr>
            <a:spLocks noGrp="1"/>
          </p:cNvSpPr>
          <p:nvPr>
            <p:ph type="body" sz="quarter" idx="16"/>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7" name="文本占位符 6"/>
          <p:cNvSpPr>
            <a:spLocks noGrp="1"/>
          </p:cNvSpPr>
          <p:nvPr>
            <p:ph type="body" sz="quarter" idx="17"/>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8" name="文本占位符 6"/>
          <p:cNvSpPr>
            <a:spLocks noGrp="1"/>
          </p:cNvSpPr>
          <p:nvPr>
            <p:ph type="body" sz="quarter" idx="18"/>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9" name="文本占位符 6"/>
          <p:cNvSpPr>
            <a:spLocks noGrp="1"/>
          </p:cNvSpPr>
          <p:nvPr>
            <p:ph type="body" sz="quarter" idx="19"/>
          </p:nvPr>
        </p:nvSpPr>
        <p:spPr>
          <a:xfrm>
            <a:off x="10064400" y="87340"/>
            <a:ext cx="198536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0" name="文本占位符 6"/>
          <p:cNvSpPr>
            <a:spLocks noGrp="1"/>
          </p:cNvSpPr>
          <p:nvPr>
            <p:ph type="body" sz="quarter" idx="20"/>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2" name="文本框 1">
            <a:extLst>
              <a:ext uri="{FF2B5EF4-FFF2-40B4-BE49-F238E27FC236}">
                <a16:creationId xmlns:a16="http://schemas.microsoft.com/office/drawing/2014/main" id="{1A2906F9-5495-5089-D967-38340E425E46}"/>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bg1"/>
                </a:solidFill>
                <a:latin typeface="+mn-ea"/>
                <a:ea typeface="+mn-ea"/>
              </a:rPr>
              <a:t>公</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诚</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勇</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毅 三</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实</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一</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新</a:t>
            </a:r>
          </a:p>
        </p:txBody>
      </p:sp>
      <p:pic>
        <p:nvPicPr>
          <p:cNvPr id="4" name="图片 3">
            <a:extLst>
              <a:ext uri="{FF2B5EF4-FFF2-40B4-BE49-F238E27FC236}">
                <a16:creationId xmlns:a16="http://schemas.microsoft.com/office/drawing/2014/main" id="{3EEFE1A4-4061-5E95-D459-8763780A509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两张图文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6" name="矩形 55"/>
          <p:cNvSpPr/>
          <p:nvPr userDrawn="1"/>
        </p:nvSpPr>
        <p:spPr>
          <a:xfrm>
            <a:off x="0" y="532287"/>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userDrawn="1"/>
        </p:nvSpPr>
        <p:spPr>
          <a:xfrm>
            <a:off x="0" y="3652139"/>
            <a:ext cx="12192000" cy="300363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71120" y="500565"/>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矩形 52"/>
          <p:cNvSpPr/>
          <p:nvPr userDrawn="1"/>
        </p:nvSpPr>
        <p:spPr>
          <a:xfrm>
            <a:off x="0" y="3843057"/>
            <a:ext cx="12192000" cy="30036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bg1"/>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2" name="图片占位符 61"/>
          <p:cNvSpPr>
            <a:spLocks noGrp="1"/>
          </p:cNvSpPr>
          <p:nvPr>
            <p:ph type="pic" sz="quarter" idx="14"/>
          </p:nvPr>
        </p:nvSpPr>
        <p:spPr>
          <a:xfrm>
            <a:off x="7245460" y="1855886"/>
            <a:ext cx="3407400" cy="2210766"/>
          </a:xfrm>
          <a:custGeom>
            <a:avLst/>
            <a:gdLst>
              <a:gd name="connsiteX0" fmla="*/ 0 w 2963119"/>
              <a:gd name="connsiteY0" fmla="*/ 0 h 2419109"/>
              <a:gd name="connsiteX1" fmla="*/ 2963119 w 2963119"/>
              <a:gd name="connsiteY1" fmla="*/ 0 h 2419109"/>
              <a:gd name="connsiteX2" fmla="*/ 2963119 w 2963119"/>
              <a:gd name="connsiteY2" fmla="*/ 2419109 h 2419109"/>
              <a:gd name="connsiteX3" fmla="*/ 0 w 2963119"/>
              <a:gd name="connsiteY3" fmla="*/ 2419109 h 2419109"/>
            </a:gdLst>
            <a:ahLst/>
            <a:cxnLst>
              <a:cxn ang="0">
                <a:pos x="connsiteX0" y="connsiteY0"/>
              </a:cxn>
              <a:cxn ang="0">
                <a:pos x="connsiteX1" y="connsiteY1"/>
              </a:cxn>
              <a:cxn ang="0">
                <a:pos x="connsiteX2" y="connsiteY2"/>
              </a:cxn>
              <a:cxn ang="0">
                <a:pos x="connsiteX3" y="connsiteY3"/>
              </a:cxn>
            </a:cxnLst>
            <a:rect l="l" t="t" r="r" b="b"/>
            <a:pathLst>
              <a:path w="2963119" h="2419109">
                <a:moveTo>
                  <a:pt x="0" y="0"/>
                </a:moveTo>
                <a:lnTo>
                  <a:pt x="2963119" y="0"/>
                </a:lnTo>
                <a:lnTo>
                  <a:pt x="2963119" y="2419109"/>
                </a:lnTo>
                <a:lnTo>
                  <a:pt x="0" y="2419109"/>
                </a:lnTo>
                <a:close/>
              </a:path>
            </a:pathLst>
          </a:custGeom>
          <a:ln w="12700">
            <a:solidFill>
              <a:schemeClr val="bg1"/>
            </a:solidFill>
          </a:ln>
          <a:effectLst>
            <a:outerShdw blurRad="203200" dist="38100" dir="18900000" algn="bl" rotWithShape="0">
              <a:prstClr val="black">
                <a:alpha val="20000"/>
              </a:prstClr>
            </a:outerShdw>
          </a:effectLst>
        </p:spPr>
        <p:txBody>
          <a:bodyPr wrap="square">
            <a:noAutofit/>
          </a:bodyPr>
          <a:lstStyle/>
          <a:p>
            <a:endParaRPr lang="zh-CN" altLang="en-US"/>
          </a:p>
        </p:txBody>
      </p:sp>
      <p:sp>
        <p:nvSpPr>
          <p:cNvPr id="60" name="图片占位符 59"/>
          <p:cNvSpPr>
            <a:spLocks noGrp="1"/>
          </p:cNvSpPr>
          <p:nvPr>
            <p:ph type="pic" sz="quarter" idx="13"/>
          </p:nvPr>
        </p:nvSpPr>
        <p:spPr>
          <a:xfrm>
            <a:off x="1539142" y="1855885"/>
            <a:ext cx="3407400" cy="2210766"/>
          </a:xfrm>
          <a:custGeom>
            <a:avLst/>
            <a:gdLst>
              <a:gd name="connsiteX0" fmla="*/ 0 w 2963119"/>
              <a:gd name="connsiteY0" fmla="*/ 0 h 2419109"/>
              <a:gd name="connsiteX1" fmla="*/ 2963119 w 2963119"/>
              <a:gd name="connsiteY1" fmla="*/ 0 h 2419109"/>
              <a:gd name="connsiteX2" fmla="*/ 2963119 w 2963119"/>
              <a:gd name="connsiteY2" fmla="*/ 2419109 h 2419109"/>
              <a:gd name="connsiteX3" fmla="*/ 0 w 2963119"/>
              <a:gd name="connsiteY3" fmla="*/ 2419109 h 2419109"/>
            </a:gdLst>
            <a:ahLst/>
            <a:cxnLst>
              <a:cxn ang="0">
                <a:pos x="connsiteX0" y="connsiteY0"/>
              </a:cxn>
              <a:cxn ang="0">
                <a:pos x="connsiteX1" y="connsiteY1"/>
              </a:cxn>
              <a:cxn ang="0">
                <a:pos x="connsiteX2" y="connsiteY2"/>
              </a:cxn>
              <a:cxn ang="0">
                <a:pos x="connsiteX3" y="connsiteY3"/>
              </a:cxn>
            </a:cxnLst>
            <a:rect l="l" t="t" r="r" b="b"/>
            <a:pathLst>
              <a:path w="2963119" h="2419109">
                <a:moveTo>
                  <a:pt x="0" y="0"/>
                </a:moveTo>
                <a:lnTo>
                  <a:pt x="2963119" y="0"/>
                </a:lnTo>
                <a:lnTo>
                  <a:pt x="2963119" y="2419109"/>
                </a:lnTo>
                <a:lnTo>
                  <a:pt x="0" y="2419109"/>
                </a:lnTo>
                <a:close/>
              </a:path>
            </a:pathLst>
          </a:custGeom>
          <a:ln w="12700">
            <a:solidFill>
              <a:schemeClr val="bg1"/>
            </a:solidFill>
          </a:ln>
          <a:effectLst>
            <a:outerShdw blurRad="203200" dist="38100" dir="18900000" algn="bl" rotWithShape="0">
              <a:prstClr val="black">
                <a:alpha val="20000"/>
              </a:prstClr>
            </a:outerShdw>
          </a:effectLst>
        </p:spPr>
        <p:txBody>
          <a:bodyPr wrap="square">
            <a:noAutofit/>
          </a:bodyPr>
          <a:lstStyle/>
          <a:p>
            <a:endParaRPr lang="zh-CN" altLang="en-US"/>
          </a:p>
        </p:txBody>
      </p:sp>
      <p:sp>
        <p:nvSpPr>
          <p:cNvPr id="71" name="文本占位符 6"/>
          <p:cNvSpPr>
            <a:spLocks noGrp="1"/>
          </p:cNvSpPr>
          <p:nvPr>
            <p:ph type="body" sz="quarter" idx="15"/>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2" name="文本占位符 6"/>
          <p:cNvSpPr>
            <a:spLocks noGrp="1"/>
          </p:cNvSpPr>
          <p:nvPr>
            <p:ph type="body" sz="quarter" idx="16"/>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73" name="文本占位符 6"/>
          <p:cNvSpPr>
            <a:spLocks noGrp="1"/>
          </p:cNvSpPr>
          <p:nvPr>
            <p:ph type="body" sz="quarter" idx="17"/>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4" name="文本占位符 6"/>
          <p:cNvSpPr>
            <a:spLocks noGrp="1"/>
          </p:cNvSpPr>
          <p:nvPr>
            <p:ph type="body" sz="quarter" idx="18"/>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5" name="文本占位符 6"/>
          <p:cNvSpPr>
            <a:spLocks noGrp="1"/>
          </p:cNvSpPr>
          <p:nvPr>
            <p:ph type="body" sz="quarter" idx="19"/>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8" name="文本框 7">
            <a:extLst>
              <a:ext uri="{FF2B5EF4-FFF2-40B4-BE49-F238E27FC236}">
                <a16:creationId xmlns:a16="http://schemas.microsoft.com/office/drawing/2014/main" id="{2E0159D4-6E56-31DC-71B5-8FFF098D97BB}"/>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bg1"/>
                </a:solidFill>
                <a:latin typeface="+mn-ea"/>
                <a:ea typeface="+mn-ea"/>
              </a:rPr>
              <a:t>公</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诚</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勇</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毅 三</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实</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一</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新</a:t>
            </a:r>
          </a:p>
        </p:txBody>
      </p:sp>
      <p:pic>
        <p:nvPicPr>
          <p:cNvPr id="9" name="图片 8">
            <a:extLst>
              <a:ext uri="{FF2B5EF4-FFF2-40B4-BE49-F238E27FC236}">
                <a16:creationId xmlns:a16="http://schemas.microsoft.com/office/drawing/2014/main" id="{7CC1207C-A1EC-3CF5-53F7-D4B9C5BF110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3036"/>
            <a:ext cx="446858" cy="4462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一张图文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D25EB25-CC07-5E9D-69CD-05782B952CE0}"/>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3601"/>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495114"/>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userDrawn="1"/>
        </p:nvSpPr>
        <p:spPr>
          <a:xfrm>
            <a:off x="1018572" y="2305298"/>
            <a:ext cx="10154856" cy="280139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1018572" y="2418950"/>
            <a:ext cx="10154856" cy="2801394"/>
          </a:xfrm>
          <a:prstGeom prst="rect">
            <a:avLst/>
          </a:prstGeom>
          <a:solidFill>
            <a:schemeClr val="bg2"/>
          </a:solidFill>
          <a:ln>
            <a:noFill/>
          </a:ln>
          <a:effectLst>
            <a:outerShdw blurRad="2921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半闭框 54"/>
          <p:cNvSpPr/>
          <p:nvPr userDrawn="1"/>
        </p:nvSpPr>
        <p:spPr>
          <a:xfrm rot="5400000">
            <a:off x="10259028" y="2305298"/>
            <a:ext cx="914400" cy="914400"/>
          </a:xfrm>
          <a:prstGeom prst="halfFrame">
            <a:avLst>
              <a:gd name="adj1" fmla="val 18000"/>
              <a:gd name="adj2" fmla="val 19333"/>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半闭框 56"/>
          <p:cNvSpPr/>
          <p:nvPr userDrawn="1"/>
        </p:nvSpPr>
        <p:spPr>
          <a:xfrm rot="16200000">
            <a:off x="1018572" y="4323148"/>
            <a:ext cx="914400" cy="914400"/>
          </a:xfrm>
          <a:prstGeom prst="halfFrame">
            <a:avLst>
              <a:gd name="adj1" fmla="val 18000"/>
              <a:gd name="adj2" fmla="val 19333"/>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图片占位符 57"/>
          <p:cNvSpPr>
            <a:spLocks noGrp="1"/>
          </p:cNvSpPr>
          <p:nvPr>
            <p:ph type="pic" sz="quarter" idx="13"/>
          </p:nvPr>
        </p:nvSpPr>
        <p:spPr>
          <a:xfrm>
            <a:off x="1400538" y="1875100"/>
            <a:ext cx="3067291" cy="3750197"/>
          </a:xfrm>
          <a:custGeom>
            <a:avLst/>
            <a:gdLst>
              <a:gd name="connsiteX0" fmla="*/ 0 w 3067291"/>
              <a:gd name="connsiteY0" fmla="*/ 0 h 3750197"/>
              <a:gd name="connsiteX1" fmla="*/ 3067291 w 3067291"/>
              <a:gd name="connsiteY1" fmla="*/ 0 h 3750197"/>
              <a:gd name="connsiteX2" fmla="*/ 3067291 w 3067291"/>
              <a:gd name="connsiteY2" fmla="*/ 3750197 h 3750197"/>
              <a:gd name="connsiteX3" fmla="*/ 0 w 3067291"/>
              <a:gd name="connsiteY3" fmla="*/ 3750197 h 3750197"/>
            </a:gdLst>
            <a:ahLst/>
            <a:cxnLst>
              <a:cxn ang="0">
                <a:pos x="connsiteX0" y="connsiteY0"/>
              </a:cxn>
              <a:cxn ang="0">
                <a:pos x="connsiteX1" y="connsiteY1"/>
              </a:cxn>
              <a:cxn ang="0">
                <a:pos x="connsiteX2" y="connsiteY2"/>
              </a:cxn>
              <a:cxn ang="0">
                <a:pos x="connsiteX3" y="connsiteY3"/>
              </a:cxn>
            </a:cxnLst>
            <a:rect l="l" t="t" r="r" b="b"/>
            <a:pathLst>
              <a:path w="3067291" h="3750197">
                <a:moveTo>
                  <a:pt x="0" y="0"/>
                </a:moveTo>
                <a:lnTo>
                  <a:pt x="3067291" y="0"/>
                </a:lnTo>
                <a:lnTo>
                  <a:pt x="3067291" y="3750197"/>
                </a:lnTo>
                <a:lnTo>
                  <a:pt x="0" y="3750197"/>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65" name="文本占位符 6"/>
          <p:cNvSpPr>
            <a:spLocks noGrp="1"/>
          </p:cNvSpPr>
          <p:nvPr>
            <p:ph type="body" sz="quarter" idx="14"/>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6" name="文本占位符 6"/>
          <p:cNvSpPr>
            <a:spLocks noGrp="1"/>
          </p:cNvSpPr>
          <p:nvPr>
            <p:ph type="body" sz="quarter" idx="15"/>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7" name="文本占位符 6"/>
          <p:cNvSpPr>
            <a:spLocks noGrp="1"/>
          </p:cNvSpPr>
          <p:nvPr>
            <p:ph type="body" sz="quarter" idx="16"/>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8" name="文本占位符 6"/>
          <p:cNvSpPr>
            <a:spLocks noGrp="1"/>
          </p:cNvSpPr>
          <p:nvPr>
            <p:ph type="body" sz="quarter" idx="17"/>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9" name="文本占位符 6"/>
          <p:cNvSpPr>
            <a:spLocks noGrp="1"/>
          </p:cNvSpPr>
          <p:nvPr>
            <p:ph type="body" sz="quarter" idx="18"/>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7" name="图片 6">
            <a:extLst>
              <a:ext uri="{FF2B5EF4-FFF2-40B4-BE49-F238E27FC236}">
                <a16:creationId xmlns:a16="http://schemas.microsoft.com/office/drawing/2014/main" id="{06B67F72-B5AD-31E6-FA34-CA21757BAFB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六个人物介绍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3601"/>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形状 77"/>
          <p:cNvSpPr/>
          <p:nvPr userDrawn="1"/>
        </p:nvSpPr>
        <p:spPr>
          <a:xfrm>
            <a:off x="0" y="4328452"/>
            <a:ext cx="12192000" cy="2529548"/>
          </a:xfrm>
          <a:custGeom>
            <a:avLst/>
            <a:gdLst>
              <a:gd name="connsiteX0" fmla="*/ 6096000 w 12192000"/>
              <a:gd name="connsiteY0" fmla="*/ 0 h 2529548"/>
              <a:gd name="connsiteX1" fmla="*/ 12136682 w 12192000"/>
              <a:gd name="connsiteY1" fmla="*/ 669550 h 2529548"/>
              <a:gd name="connsiteX2" fmla="*/ 12192000 w 12192000"/>
              <a:gd name="connsiteY2" fmla="*/ 686936 h 2529548"/>
              <a:gd name="connsiteX3" fmla="*/ 12192000 w 12192000"/>
              <a:gd name="connsiteY3" fmla="*/ 2529548 h 2529548"/>
              <a:gd name="connsiteX4" fmla="*/ 0 w 12192000"/>
              <a:gd name="connsiteY4" fmla="*/ 2529548 h 2529548"/>
              <a:gd name="connsiteX5" fmla="*/ 0 w 12192000"/>
              <a:gd name="connsiteY5" fmla="*/ 686936 h 2529548"/>
              <a:gd name="connsiteX6" fmla="*/ 55319 w 12192000"/>
              <a:gd name="connsiteY6" fmla="*/ 669550 h 2529548"/>
              <a:gd name="connsiteX7" fmla="*/ 6096000 w 12192000"/>
              <a:gd name="connsiteY7" fmla="*/ 0 h 252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529548">
                <a:moveTo>
                  <a:pt x="6096000" y="0"/>
                </a:moveTo>
                <a:cubicBezTo>
                  <a:pt x="8527935" y="0"/>
                  <a:pt x="10700860" y="260639"/>
                  <a:pt x="12136682" y="669550"/>
                </a:cubicBezTo>
                <a:lnTo>
                  <a:pt x="12192000" y="686936"/>
                </a:lnTo>
                <a:lnTo>
                  <a:pt x="12192000" y="2529548"/>
                </a:lnTo>
                <a:lnTo>
                  <a:pt x="0" y="2529548"/>
                </a:lnTo>
                <a:lnTo>
                  <a:pt x="0" y="686936"/>
                </a:lnTo>
                <a:lnTo>
                  <a:pt x="55319" y="669550"/>
                </a:lnTo>
                <a:cubicBezTo>
                  <a:pt x="1491140" y="260639"/>
                  <a:pt x="3664065" y="0"/>
                  <a:pt x="60960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9" name="平行四边形 78"/>
          <p:cNvSpPr/>
          <p:nvPr userDrawn="1"/>
        </p:nvSpPr>
        <p:spPr>
          <a:xfrm>
            <a:off x="1610623" y="1647185"/>
            <a:ext cx="1216152" cy="1067957"/>
          </a:xfrm>
          <a:prstGeom prst="parallelogram">
            <a:avLst>
              <a:gd name="adj" fmla="val 14287"/>
            </a:avLst>
          </a:prstGeom>
          <a:solidFill>
            <a:schemeClr val="accent4">
              <a:lumMod val="50000"/>
            </a:schemeClr>
          </a:solidFill>
          <a:ln>
            <a:noFill/>
          </a:ln>
          <a:effectLst>
            <a:outerShdw blurRad="1524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图片占位符 60"/>
          <p:cNvSpPr>
            <a:spLocks noGrp="1"/>
          </p:cNvSpPr>
          <p:nvPr>
            <p:ph type="pic" sz="quarter" idx="13"/>
          </p:nvPr>
        </p:nvSpPr>
        <p:spPr>
          <a:xfrm>
            <a:off x="425500" y="2277087"/>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bg1"/>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80" name="平行四边形 79"/>
          <p:cNvSpPr/>
          <p:nvPr userDrawn="1"/>
        </p:nvSpPr>
        <p:spPr>
          <a:xfrm>
            <a:off x="3233819" y="2789471"/>
            <a:ext cx="1216152" cy="1067957"/>
          </a:xfrm>
          <a:prstGeom prst="parallelogram">
            <a:avLst>
              <a:gd name="adj" fmla="val 14287"/>
            </a:avLst>
          </a:prstGeom>
          <a:solidFill>
            <a:schemeClr val="accent4">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图片占位符 63"/>
          <p:cNvSpPr>
            <a:spLocks noGrp="1"/>
          </p:cNvSpPr>
          <p:nvPr>
            <p:ph type="pic" sz="quarter" idx="14"/>
          </p:nvPr>
        </p:nvSpPr>
        <p:spPr>
          <a:xfrm>
            <a:off x="2245489" y="2886437"/>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1" name="平行四边形 80"/>
          <p:cNvSpPr/>
          <p:nvPr userDrawn="1"/>
        </p:nvSpPr>
        <p:spPr>
          <a:xfrm>
            <a:off x="5218234" y="1641752"/>
            <a:ext cx="1216152" cy="1067957"/>
          </a:xfrm>
          <a:prstGeom prst="parallelogram">
            <a:avLst>
              <a:gd name="adj" fmla="val 14287"/>
            </a:avLst>
          </a:prstGeom>
          <a:solidFill>
            <a:schemeClr val="accent4">
              <a:lumMod val="50000"/>
            </a:schemeClr>
          </a:solidFill>
          <a:ln>
            <a:noFill/>
          </a:ln>
          <a:effectLst>
            <a:outerShdw blurRad="1524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图片占位符 66"/>
          <p:cNvSpPr>
            <a:spLocks noGrp="1"/>
          </p:cNvSpPr>
          <p:nvPr>
            <p:ph type="pic" sz="quarter" idx="15"/>
          </p:nvPr>
        </p:nvSpPr>
        <p:spPr>
          <a:xfrm>
            <a:off x="4224759" y="1736203"/>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2" name="平行四边形 81"/>
          <p:cNvSpPr/>
          <p:nvPr userDrawn="1"/>
        </p:nvSpPr>
        <p:spPr>
          <a:xfrm>
            <a:off x="8841110" y="1641752"/>
            <a:ext cx="1216152" cy="1067957"/>
          </a:xfrm>
          <a:prstGeom prst="parallelogram">
            <a:avLst>
              <a:gd name="adj" fmla="val 14287"/>
            </a:avLst>
          </a:prstGeom>
          <a:solidFill>
            <a:schemeClr val="accent4">
              <a:lumMod val="50000"/>
            </a:schemeClr>
          </a:solidFill>
          <a:ln>
            <a:noFill/>
          </a:ln>
          <a:effectLst>
            <a:outerShdw blurRad="1524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图片占位符 72"/>
          <p:cNvSpPr>
            <a:spLocks noGrp="1"/>
          </p:cNvSpPr>
          <p:nvPr>
            <p:ph type="pic" sz="quarter" idx="17"/>
          </p:nvPr>
        </p:nvSpPr>
        <p:spPr>
          <a:xfrm>
            <a:off x="7847634" y="1736203"/>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3" name="平行四边形 82"/>
          <p:cNvSpPr/>
          <p:nvPr userDrawn="1"/>
        </p:nvSpPr>
        <p:spPr>
          <a:xfrm>
            <a:off x="6869684" y="2799631"/>
            <a:ext cx="1216152" cy="1067957"/>
          </a:xfrm>
          <a:prstGeom prst="parallelogram">
            <a:avLst>
              <a:gd name="adj" fmla="val 14287"/>
            </a:avLst>
          </a:prstGeom>
          <a:solidFill>
            <a:schemeClr val="accent4">
              <a:lumMod val="50000"/>
            </a:schemeClr>
          </a:solidFill>
          <a:ln>
            <a:noFill/>
          </a:ln>
          <a:effectLst>
            <a:outerShdw blurRad="1524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图片占位符 69"/>
          <p:cNvSpPr>
            <a:spLocks noGrp="1"/>
          </p:cNvSpPr>
          <p:nvPr>
            <p:ph type="pic" sz="quarter" idx="16"/>
          </p:nvPr>
        </p:nvSpPr>
        <p:spPr>
          <a:xfrm>
            <a:off x="5883798" y="2898011"/>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4" name="平行四边形 83"/>
          <p:cNvSpPr/>
          <p:nvPr userDrawn="1"/>
        </p:nvSpPr>
        <p:spPr>
          <a:xfrm>
            <a:off x="10466581" y="2789471"/>
            <a:ext cx="1216152" cy="1067957"/>
          </a:xfrm>
          <a:prstGeom prst="parallelogram">
            <a:avLst>
              <a:gd name="adj" fmla="val 14287"/>
            </a:avLst>
          </a:prstGeom>
          <a:solidFill>
            <a:schemeClr val="accent4">
              <a:lumMod val="50000"/>
            </a:schemeClr>
          </a:solidFill>
          <a:ln>
            <a:noFill/>
          </a:ln>
          <a:effectLst>
            <a:outerShdw blurRad="1524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图片占位符 75"/>
          <p:cNvSpPr>
            <a:spLocks noGrp="1"/>
          </p:cNvSpPr>
          <p:nvPr>
            <p:ph type="pic" sz="quarter" idx="18"/>
          </p:nvPr>
        </p:nvSpPr>
        <p:spPr>
          <a:xfrm>
            <a:off x="9483524" y="2898012"/>
            <a:ext cx="2095018" cy="3159889"/>
          </a:xfrm>
          <a:custGeom>
            <a:avLst/>
            <a:gdLst>
              <a:gd name="connsiteX0" fmla="*/ 442740 w 2095018"/>
              <a:gd name="connsiteY0" fmla="*/ 0 h 3159889"/>
              <a:gd name="connsiteX1" fmla="*/ 2095018 w 2095018"/>
              <a:gd name="connsiteY1" fmla="*/ 0 h 3159889"/>
              <a:gd name="connsiteX2" fmla="*/ 1652278 w 2095018"/>
              <a:gd name="connsiteY2" fmla="*/ 3159889 h 3159889"/>
              <a:gd name="connsiteX3" fmla="*/ 0 w 2095018"/>
              <a:gd name="connsiteY3" fmla="*/ 3159889 h 3159889"/>
            </a:gdLst>
            <a:ahLst/>
            <a:cxnLst>
              <a:cxn ang="0">
                <a:pos x="connsiteX0" y="connsiteY0"/>
              </a:cxn>
              <a:cxn ang="0">
                <a:pos x="connsiteX1" y="connsiteY1"/>
              </a:cxn>
              <a:cxn ang="0">
                <a:pos x="connsiteX2" y="connsiteY2"/>
              </a:cxn>
              <a:cxn ang="0">
                <a:pos x="connsiteX3" y="connsiteY3"/>
              </a:cxn>
            </a:cxnLst>
            <a:rect l="l" t="t" r="r" b="b"/>
            <a:pathLst>
              <a:path w="2095018" h="3159889">
                <a:moveTo>
                  <a:pt x="442740" y="0"/>
                </a:moveTo>
                <a:lnTo>
                  <a:pt x="2095018" y="0"/>
                </a:lnTo>
                <a:lnTo>
                  <a:pt x="1652278" y="3159889"/>
                </a:lnTo>
                <a:lnTo>
                  <a:pt x="0" y="3159889"/>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cxnSp>
        <p:nvCxnSpPr>
          <p:cNvPr id="86" name="直接连接符 85"/>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文本占位符 6"/>
          <p:cNvSpPr>
            <a:spLocks noGrp="1"/>
          </p:cNvSpPr>
          <p:nvPr>
            <p:ph type="body" sz="quarter" idx="19"/>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5" name="文本占位符 6"/>
          <p:cNvSpPr>
            <a:spLocks noGrp="1"/>
          </p:cNvSpPr>
          <p:nvPr>
            <p:ph type="body" sz="quarter" idx="20"/>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77" name="文本占位符 6"/>
          <p:cNvSpPr>
            <a:spLocks noGrp="1"/>
          </p:cNvSpPr>
          <p:nvPr>
            <p:ph type="body" sz="quarter" idx="21"/>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87" name="文本占位符 6"/>
          <p:cNvSpPr>
            <a:spLocks noGrp="1"/>
          </p:cNvSpPr>
          <p:nvPr>
            <p:ph type="body" sz="quarter" idx="22"/>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88" name="文本占位符 6"/>
          <p:cNvSpPr>
            <a:spLocks noGrp="1"/>
          </p:cNvSpPr>
          <p:nvPr>
            <p:ph type="body" sz="quarter" idx="23"/>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4" name="文本框 3">
            <a:extLst>
              <a:ext uri="{FF2B5EF4-FFF2-40B4-BE49-F238E27FC236}">
                <a16:creationId xmlns:a16="http://schemas.microsoft.com/office/drawing/2014/main" id="{8A360880-E2D0-3F26-3453-1E55466045A8}"/>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bg1"/>
                </a:solidFill>
                <a:latin typeface="+mn-ea"/>
                <a:ea typeface="+mn-ea"/>
              </a:rPr>
              <a:t>公</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诚</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勇</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毅 三</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实</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一</a:t>
            </a:r>
            <a:r>
              <a:rPr lang="en-US" altLang="zh-CN" sz="1100" spc="300" dirty="0">
                <a:solidFill>
                  <a:schemeClr val="bg1"/>
                </a:solidFill>
                <a:latin typeface="+mn-ea"/>
                <a:ea typeface="+mn-ea"/>
              </a:rPr>
              <a:t>/</a:t>
            </a:r>
            <a:r>
              <a:rPr lang="zh-CN" altLang="en-US" sz="1100" spc="300" dirty="0">
                <a:solidFill>
                  <a:schemeClr val="bg1"/>
                </a:solidFill>
                <a:latin typeface="+mn-ea"/>
                <a:ea typeface="+mn-ea"/>
              </a:rPr>
              <a:t>新</a:t>
            </a:r>
          </a:p>
        </p:txBody>
      </p:sp>
      <p:pic>
        <p:nvPicPr>
          <p:cNvPr id="7" name="图片 6">
            <a:extLst>
              <a:ext uri="{FF2B5EF4-FFF2-40B4-BE49-F238E27FC236}">
                <a16:creationId xmlns:a16="http://schemas.microsoft.com/office/drawing/2014/main" id="{7DC22F84-43BB-3B16-8CFD-9C803DD9C98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四个人物介绍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9E6A4070-A839-DA83-3D8B-F76073813459}"/>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6" name="矩形 55"/>
          <p:cNvSpPr/>
          <p:nvPr userDrawn="1"/>
        </p:nvSpPr>
        <p:spPr>
          <a:xfrm>
            <a:off x="0" y="544155"/>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6290"/>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星形: 六角 61"/>
          <p:cNvSpPr/>
          <p:nvPr userDrawn="1"/>
        </p:nvSpPr>
        <p:spPr>
          <a:xfrm>
            <a:off x="1323340" y="2356712"/>
            <a:ext cx="1405000" cy="1405000"/>
          </a:xfrm>
          <a:prstGeom prst="star6">
            <a:avLst>
              <a:gd name="adj" fmla="val 43409"/>
              <a:gd name="hf" fmla="val 115470"/>
            </a:avLst>
          </a:prstGeom>
          <a:solidFill>
            <a:schemeClr val="accent4">
              <a:lumMod val="50000"/>
            </a:schemeClr>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星形: 六角 65"/>
          <p:cNvSpPr/>
          <p:nvPr userDrawn="1"/>
        </p:nvSpPr>
        <p:spPr>
          <a:xfrm>
            <a:off x="1323340" y="2116041"/>
            <a:ext cx="1405000" cy="1405000"/>
          </a:xfrm>
          <a:prstGeom prst="star6">
            <a:avLst>
              <a:gd name="adj" fmla="val 43409"/>
              <a:gd name="hf" fmla="val 115470"/>
            </a:avLst>
          </a:prstGeom>
          <a:solidFill>
            <a:schemeClr val="tx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图片占位符 64"/>
          <p:cNvSpPr>
            <a:spLocks noGrp="1"/>
          </p:cNvSpPr>
          <p:nvPr>
            <p:ph type="pic" sz="quarter" idx="13"/>
          </p:nvPr>
        </p:nvSpPr>
        <p:spPr>
          <a:xfrm>
            <a:off x="1323340" y="2236643"/>
            <a:ext cx="1408494" cy="1405000"/>
          </a:xfrm>
          <a:custGeom>
            <a:avLst/>
            <a:gdLst>
              <a:gd name="connsiteX0" fmla="*/ 704247 w 1408494"/>
              <a:gd name="connsiteY0" fmla="*/ 0 h 1405000"/>
              <a:gd name="connsiteX1" fmla="*/ 1056371 w 1408494"/>
              <a:gd name="connsiteY1" fmla="*/ 174314 h 1405000"/>
              <a:gd name="connsiteX2" fmla="*/ 1406747 w 1408494"/>
              <a:gd name="connsiteY2" fmla="*/ 351250 h 1405000"/>
              <a:gd name="connsiteX3" fmla="*/ 1408494 w 1408494"/>
              <a:gd name="connsiteY3" fmla="*/ 702500 h 1405000"/>
              <a:gd name="connsiteX4" fmla="*/ 1406747 w 1408494"/>
              <a:gd name="connsiteY4" fmla="*/ 1053750 h 1405000"/>
              <a:gd name="connsiteX5" fmla="*/ 1056371 w 1408494"/>
              <a:gd name="connsiteY5" fmla="*/ 1230686 h 1405000"/>
              <a:gd name="connsiteX6" fmla="*/ 704247 w 1408494"/>
              <a:gd name="connsiteY6" fmla="*/ 1405000 h 1405000"/>
              <a:gd name="connsiteX7" fmla="*/ 352123 w 1408494"/>
              <a:gd name="connsiteY7" fmla="*/ 1230686 h 1405000"/>
              <a:gd name="connsiteX8" fmla="*/ 1747 w 1408494"/>
              <a:gd name="connsiteY8" fmla="*/ 1053750 h 1405000"/>
              <a:gd name="connsiteX9" fmla="*/ 0 w 1408494"/>
              <a:gd name="connsiteY9" fmla="*/ 702500 h 1405000"/>
              <a:gd name="connsiteX10" fmla="*/ 1747 w 1408494"/>
              <a:gd name="connsiteY10" fmla="*/ 351250 h 1405000"/>
              <a:gd name="connsiteX11" fmla="*/ 352123 w 1408494"/>
              <a:gd name="connsiteY11" fmla="*/ 174314 h 14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8494" h="1405000">
                <a:moveTo>
                  <a:pt x="704247" y="0"/>
                </a:moveTo>
                <a:lnTo>
                  <a:pt x="1056371" y="174314"/>
                </a:lnTo>
                <a:lnTo>
                  <a:pt x="1406747" y="351250"/>
                </a:lnTo>
                <a:cubicBezTo>
                  <a:pt x="1407329" y="468333"/>
                  <a:pt x="1407912" y="585417"/>
                  <a:pt x="1408494" y="702500"/>
                </a:cubicBezTo>
                <a:cubicBezTo>
                  <a:pt x="1407912" y="819583"/>
                  <a:pt x="1407329" y="936667"/>
                  <a:pt x="1406747" y="1053750"/>
                </a:cubicBezTo>
                <a:lnTo>
                  <a:pt x="1056371" y="1230686"/>
                </a:lnTo>
                <a:lnTo>
                  <a:pt x="704247" y="1405000"/>
                </a:lnTo>
                <a:lnTo>
                  <a:pt x="352123" y="1230686"/>
                </a:lnTo>
                <a:lnTo>
                  <a:pt x="1747" y="1053750"/>
                </a:lnTo>
                <a:cubicBezTo>
                  <a:pt x="1165" y="936667"/>
                  <a:pt x="582" y="819583"/>
                  <a:pt x="0" y="702500"/>
                </a:cubicBezTo>
                <a:cubicBezTo>
                  <a:pt x="582" y="585417"/>
                  <a:pt x="1165" y="468333"/>
                  <a:pt x="1747" y="351250"/>
                </a:cubicBezTo>
                <a:lnTo>
                  <a:pt x="352123" y="174314"/>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dirty="0"/>
          </a:p>
        </p:txBody>
      </p:sp>
      <p:sp>
        <p:nvSpPr>
          <p:cNvPr id="76" name="星形: 六角 75"/>
          <p:cNvSpPr/>
          <p:nvPr userDrawn="1"/>
        </p:nvSpPr>
        <p:spPr>
          <a:xfrm>
            <a:off x="4005580" y="2356712"/>
            <a:ext cx="1405000" cy="1405000"/>
          </a:xfrm>
          <a:prstGeom prst="star6">
            <a:avLst>
              <a:gd name="adj" fmla="val 43409"/>
              <a:gd name="hf" fmla="val 115470"/>
            </a:avLst>
          </a:prstGeom>
          <a:solidFill>
            <a:schemeClr val="accent4">
              <a:lumMod val="50000"/>
            </a:schemeClr>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星形: 六角 76"/>
          <p:cNvSpPr/>
          <p:nvPr userDrawn="1"/>
        </p:nvSpPr>
        <p:spPr>
          <a:xfrm>
            <a:off x="4005580" y="2116041"/>
            <a:ext cx="1405000" cy="1405000"/>
          </a:xfrm>
          <a:prstGeom prst="star6">
            <a:avLst>
              <a:gd name="adj" fmla="val 43409"/>
              <a:gd name="hf" fmla="val 115470"/>
            </a:avLst>
          </a:prstGeom>
          <a:solidFill>
            <a:schemeClr val="tx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图片占位符 77"/>
          <p:cNvSpPr>
            <a:spLocks noGrp="1"/>
          </p:cNvSpPr>
          <p:nvPr>
            <p:ph type="pic" sz="quarter" idx="14"/>
          </p:nvPr>
        </p:nvSpPr>
        <p:spPr>
          <a:xfrm>
            <a:off x="4005580" y="2236643"/>
            <a:ext cx="1408494" cy="1405000"/>
          </a:xfrm>
          <a:custGeom>
            <a:avLst/>
            <a:gdLst>
              <a:gd name="connsiteX0" fmla="*/ 704247 w 1408494"/>
              <a:gd name="connsiteY0" fmla="*/ 0 h 1405000"/>
              <a:gd name="connsiteX1" fmla="*/ 1056371 w 1408494"/>
              <a:gd name="connsiteY1" fmla="*/ 174314 h 1405000"/>
              <a:gd name="connsiteX2" fmla="*/ 1406747 w 1408494"/>
              <a:gd name="connsiteY2" fmla="*/ 351250 h 1405000"/>
              <a:gd name="connsiteX3" fmla="*/ 1408494 w 1408494"/>
              <a:gd name="connsiteY3" fmla="*/ 702500 h 1405000"/>
              <a:gd name="connsiteX4" fmla="*/ 1406747 w 1408494"/>
              <a:gd name="connsiteY4" fmla="*/ 1053750 h 1405000"/>
              <a:gd name="connsiteX5" fmla="*/ 1056371 w 1408494"/>
              <a:gd name="connsiteY5" fmla="*/ 1230686 h 1405000"/>
              <a:gd name="connsiteX6" fmla="*/ 704247 w 1408494"/>
              <a:gd name="connsiteY6" fmla="*/ 1405000 h 1405000"/>
              <a:gd name="connsiteX7" fmla="*/ 352123 w 1408494"/>
              <a:gd name="connsiteY7" fmla="*/ 1230686 h 1405000"/>
              <a:gd name="connsiteX8" fmla="*/ 1747 w 1408494"/>
              <a:gd name="connsiteY8" fmla="*/ 1053750 h 1405000"/>
              <a:gd name="connsiteX9" fmla="*/ 0 w 1408494"/>
              <a:gd name="connsiteY9" fmla="*/ 702500 h 1405000"/>
              <a:gd name="connsiteX10" fmla="*/ 1747 w 1408494"/>
              <a:gd name="connsiteY10" fmla="*/ 351250 h 1405000"/>
              <a:gd name="connsiteX11" fmla="*/ 352123 w 1408494"/>
              <a:gd name="connsiteY11" fmla="*/ 174314 h 14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8494" h="1405000">
                <a:moveTo>
                  <a:pt x="704247" y="0"/>
                </a:moveTo>
                <a:lnTo>
                  <a:pt x="1056371" y="174314"/>
                </a:lnTo>
                <a:lnTo>
                  <a:pt x="1406747" y="351250"/>
                </a:lnTo>
                <a:cubicBezTo>
                  <a:pt x="1407329" y="468333"/>
                  <a:pt x="1407912" y="585417"/>
                  <a:pt x="1408494" y="702500"/>
                </a:cubicBezTo>
                <a:cubicBezTo>
                  <a:pt x="1407912" y="819583"/>
                  <a:pt x="1407329" y="936667"/>
                  <a:pt x="1406747" y="1053750"/>
                </a:cubicBezTo>
                <a:lnTo>
                  <a:pt x="1056371" y="1230686"/>
                </a:lnTo>
                <a:lnTo>
                  <a:pt x="704247" y="1405000"/>
                </a:lnTo>
                <a:lnTo>
                  <a:pt x="352123" y="1230686"/>
                </a:lnTo>
                <a:lnTo>
                  <a:pt x="1747" y="1053750"/>
                </a:lnTo>
                <a:cubicBezTo>
                  <a:pt x="1165" y="936667"/>
                  <a:pt x="582" y="819583"/>
                  <a:pt x="0" y="702500"/>
                </a:cubicBezTo>
                <a:cubicBezTo>
                  <a:pt x="582" y="585417"/>
                  <a:pt x="1165" y="468333"/>
                  <a:pt x="1747" y="351250"/>
                </a:cubicBezTo>
                <a:lnTo>
                  <a:pt x="352123" y="174314"/>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79" name="星形: 六角 78"/>
          <p:cNvSpPr/>
          <p:nvPr userDrawn="1"/>
        </p:nvSpPr>
        <p:spPr>
          <a:xfrm>
            <a:off x="6684326" y="2356712"/>
            <a:ext cx="1405000" cy="1405000"/>
          </a:xfrm>
          <a:prstGeom prst="star6">
            <a:avLst>
              <a:gd name="adj" fmla="val 43409"/>
              <a:gd name="hf" fmla="val 115470"/>
            </a:avLst>
          </a:prstGeom>
          <a:solidFill>
            <a:schemeClr val="accent4">
              <a:lumMod val="50000"/>
            </a:schemeClr>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星形: 六角 79"/>
          <p:cNvSpPr/>
          <p:nvPr userDrawn="1"/>
        </p:nvSpPr>
        <p:spPr>
          <a:xfrm>
            <a:off x="6684326" y="2116041"/>
            <a:ext cx="1405000" cy="1405000"/>
          </a:xfrm>
          <a:prstGeom prst="star6">
            <a:avLst>
              <a:gd name="adj" fmla="val 43409"/>
              <a:gd name="hf" fmla="val 115470"/>
            </a:avLst>
          </a:prstGeom>
          <a:solidFill>
            <a:schemeClr val="tx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图片占位符 80"/>
          <p:cNvSpPr>
            <a:spLocks noGrp="1"/>
          </p:cNvSpPr>
          <p:nvPr>
            <p:ph type="pic" sz="quarter" idx="15"/>
          </p:nvPr>
        </p:nvSpPr>
        <p:spPr>
          <a:xfrm>
            <a:off x="6684326" y="2236643"/>
            <a:ext cx="1408494" cy="1405000"/>
          </a:xfrm>
          <a:custGeom>
            <a:avLst/>
            <a:gdLst>
              <a:gd name="connsiteX0" fmla="*/ 704247 w 1408494"/>
              <a:gd name="connsiteY0" fmla="*/ 0 h 1405000"/>
              <a:gd name="connsiteX1" fmla="*/ 1056371 w 1408494"/>
              <a:gd name="connsiteY1" fmla="*/ 174314 h 1405000"/>
              <a:gd name="connsiteX2" fmla="*/ 1406747 w 1408494"/>
              <a:gd name="connsiteY2" fmla="*/ 351250 h 1405000"/>
              <a:gd name="connsiteX3" fmla="*/ 1408494 w 1408494"/>
              <a:gd name="connsiteY3" fmla="*/ 702500 h 1405000"/>
              <a:gd name="connsiteX4" fmla="*/ 1406747 w 1408494"/>
              <a:gd name="connsiteY4" fmla="*/ 1053750 h 1405000"/>
              <a:gd name="connsiteX5" fmla="*/ 1056371 w 1408494"/>
              <a:gd name="connsiteY5" fmla="*/ 1230686 h 1405000"/>
              <a:gd name="connsiteX6" fmla="*/ 704247 w 1408494"/>
              <a:gd name="connsiteY6" fmla="*/ 1405000 h 1405000"/>
              <a:gd name="connsiteX7" fmla="*/ 352123 w 1408494"/>
              <a:gd name="connsiteY7" fmla="*/ 1230686 h 1405000"/>
              <a:gd name="connsiteX8" fmla="*/ 1747 w 1408494"/>
              <a:gd name="connsiteY8" fmla="*/ 1053750 h 1405000"/>
              <a:gd name="connsiteX9" fmla="*/ 0 w 1408494"/>
              <a:gd name="connsiteY9" fmla="*/ 702500 h 1405000"/>
              <a:gd name="connsiteX10" fmla="*/ 1747 w 1408494"/>
              <a:gd name="connsiteY10" fmla="*/ 351250 h 1405000"/>
              <a:gd name="connsiteX11" fmla="*/ 352123 w 1408494"/>
              <a:gd name="connsiteY11" fmla="*/ 174314 h 14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8494" h="1405000">
                <a:moveTo>
                  <a:pt x="704247" y="0"/>
                </a:moveTo>
                <a:lnTo>
                  <a:pt x="1056371" y="174314"/>
                </a:lnTo>
                <a:lnTo>
                  <a:pt x="1406747" y="351250"/>
                </a:lnTo>
                <a:cubicBezTo>
                  <a:pt x="1407329" y="468333"/>
                  <a:pt x="1407912" y="585417"/>
                  <a:pt x="1408494" y="702500"/>
                </a:cubicBezTo>
                <a:cubicBezTo>
                  <a:pt x="1407912" y="819583"/>
                  <a:pt x="1407329" y="936667"/>
                  <a:pt x="1406747" y="1053750"/>
                </a:cubicBezTo>
                <a:lnTo>
                  <a:pt x="1056371" y="1230686"/>
                </a:lnTo>
                <a:lnTo>
                  <a:pt x="704247" y="1405000"/>
                </a:lnTo>
                <a:lnTo>
                  <a:pt x="352123" y="1230686"/>
                </a:lnTo>
                <a:lnTo>
                  <a:pt x="1747" y="1053750"/>
                </a:lnTo>
                <a:cubicBezTo>
                  <a:pt x="1165" y="936667"/>
                  <a:pt x="582" y="819583"/>
                  <a:pt x="0" y="702500"/>
                </a:cubicBezTo>
                <a:cubicBezTo>
                  <a:pt x="582" y="585417"/>
                  <a:pt x="1165" y="468333"/>
                  <a:pt x="1747" y="351250"/>
                </a:cubicBezTo>
                <a:lnTo>
                  <a:pt x="352123" y="174314"/>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sp>
        <p:nvSpPr>
          <p:cNvPr id="82" name="星形: 六角 81"/>
          <p:cNvSpPr/>
          <p:nvPr userDrawn="1"/>
        </p:nvSpPr>
        <p:spPr>
          <a:xfrm>
            <a:off x="9359578" y="2356712"/>
            <a:ext cx="1405000" cy="1405000"/>
          </a:xfrm>
          <a:prstGeom prst="star6">
            <a:avLst>
              <a:gd name="adj" fmla="val 43409"/>
              <a:gd name="hf" fmla="val 115470"/>
            </a:avLst>
          </a:prstGeom>
          <a:solidFill>
            <a:schemeClr val="accent4">
              <a:lumMod val="50000"/>
            </a:schemeClr>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星形: 六角 82"/>
          <p:cNvSpPr/>
          <p:nvPr userDrawn="1"/>
        </p:nvSpPr>
        <p:spPr>
          <a:xfrm>
            <a:off x="9359578" y="2116041"/>
            <a:ext cx="1405000" cy="1405000"/>
          </a:xfrm>
          <a:prstGeom prst="star6">
            <a:avLst>
              <a:gd name="adj" fmla="val 43409"/>
              <a:gd name="hf" fmla="val 115470"/>
            </a:avLst>
          </a:prstGeom>
          <a:solidFill>
            <a:schemeClr val="tx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图片占位符 83"/>
          <p:cNvSpPr>
            <a:spLocks noGrp="1"/>
          </p:cNvSpPr>
          <p:nvPr>
            <p:ph type="pic" sz="quarter" idx="16"/>
          </p:nvPr>
        </p:nvSpPr>
        <p:spPr>
          <a:xfrm>
            <a:off x="9359578" y="2236643"/>
            <a:ext cx="1408494" cy="1405000"/>
          </a:xfrm>
          <a:custGeom>
            <a:avLst/>
            <a:gdLst>
              <a:gd name="connsiteX0" fmla="*/ 704247 w 1408494"/>
              <a:gd name="connsiteY0" fmla="*/ 0 h 1405000"/>
              <a:gd name="connsiteX1" fmla="*/ 1056371 w 1408494"/>
              <a:gd name="connsiteY1" fmla="*/ 174314 h 1405000"/>
              <a:gd name="connsiteX2" fmla="*/ 1406747 w 1408494"/>
              <a:gd name="connsiteY2" fmla="*/ 351250 h 1405000"/>
              <a:gd name="connsiteX3" fmla="*/ 1408494 w 1408494"/>
              <a:gd name="connsiteY3" fmla="*/ 702500 h 1405000"/>
              <a:gd name="connsiteX4" fmla="*/ 1406747 w 1408494"/>
              <a:gd name="connsiteY4" fmla="*/ 1053750 h 1405000"/>
              <a:gd name="connsiteX5" fmla="*/ 1056371 w 1408494"/>
              <a:gd name="connsiteY5" fmla="*/ 1230686 h 1405000"/>
              <a:gd name="connsiteX6" fmla="*/ 704247 w 1408494"/>
              <a:gd name="connsiteY6" fmla="*/ 1405000 h 1405000"/>
              <a:gd name="connsiteX7" fmla="*/ 352123 w 1408494"/>
              <a:gd name="connsiteY7" fmla="*/ 1230686 h 1405000"/>
              <a:gd name="connsiteX8" fmla="*/ 1747 w 1408494"/>
              <a:gd name="connsiteY8" fmla="*/ 1053750 h 1405000"/>
              <a:gd name="connsiteX9" fmla="*/ 0 w 1408494"/>
              <a:gd name="connsiteY9" fmla="*/ 702500 h 1405000"/>
              <a:gd name="connsiteX10" fmla="*/ 1747 w 1408494"/>
              <a:gd name="connsiteY10" fmla="*/ 351250 h 1405000"/>
              <a:gd name="connsiteX11" fmla="*/ 352123 w 1408494"/>
              <a:gd name="connsiteY11" fmla="*/ 174314 h 14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8494" h="1405000">
                <a:moveTo>
                  <a:pt x="704247" y="0"/>
                </a:moveTo>
                <a:lnTo>
                  <a:pt x="1056371" y="174314"/>
                </a:lnTo>
                <a:lnTo>
                  <a:pt x="1406747" y="351250"/>
                </a:lnTo>
                <a:cubicBezTo>
                  <a:pt x="1407329" y="468333"/>
                  <a:pt x="1407912" y="585417"/>
                  <a:pt x="1408494" y="702500"/>
                </a:cubicBezTo>
                <a:cubicBezTo>
                  <a:pt x="1407912" y="819583"/>
                  <a:pt x="1407329" y="936667"/>
                  <a:pt x="1406747" y="1053750"/>
                </a:cubicBezTo>
                <a:lnTo>
                  <a:pt x="1056371" y="1230686"/>
                </a:lnTo>
                <a:lnTo>
                  <a:pt x="704247" y="1405000"/>
                </a:lnTo>
                <a:lnTo>
                  <a:pt x="352123" y="1230686"/>
                </a:lnTo>
                <a:lnTo>
                  <a:pt x="1747" y="1053750"/>
                </a:lnTo>
                <a:cubicBezTo>
                  <a:pt x="1165" y="936667"/>
                  <a:pt x="582" y="819583"/>
                  <a:pt x="0" y="702500"/>
                </a:cubicBezTo>
                <a:cubicBezTo>
                  <a:pt x="582" y="585417"/>
                  <a:pt x="1165" y="468333"/>
                  <a:pt x="1747" y="351250"/>
                </a:cubicBezTo>
                <a:lnTo>
                  <a:pt x="352123" y="174314"/>
                </a:lnTo>
                <a:close/>
              </a:path>
            </a:pathLst>
          </a:custGeom>
          <a:ln w="44450">
            <a:solidFill>
              <a:schemeClr val="bg1"/>
            </a:solidFill>
          </a:ln>
          <a:effectLst>
            <a:outerShdw blurRad="63500" sx="102000" sy="102000" algn="ctr" rotWithShape="0">
              <a:prstClr val="black">
                <a:alpha val="20000"/>
              </a:prstClr>
            </a:outerShdw>
          </a:effectLst>
        </p:spPr>
        <p:txBody>
          <a:bodyPr wrap="square">
            <a:noAutofit/>
          </a:bodyPr>
          <a:lstStyle/>
          <a:p>
            <a:endParaRPr lang="zh-CN" altLang="en-US"/>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文本占位符 6"/>
          <p:cNvSpPr>
            <a:spLocks noGrp="1"/>
          </p:cNvSpPr>
          <p:nvPr>
            <p:ph type="body" sz="quarter" idx="17"/>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2" name="文本占位符 6"/>
          <p:cNvSpPr>
            <a:spLocks noGrp="1"/>
          </p:cNvSpPr>
          <p:nvPr>
            <p:ph type="body" sz="quarter" idx="18"/>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73" name="文本占位符 6"/>
          <p:cNvSpPr>
            <a:spLocks noGrp="1"/>
          </p:cNvSpPr>
          <p:nvPr>
            <p:ph type="body" sz="quarter" idx="19"/>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4" name="文本占位符 6"/>
          <p:cNvSpPr>
            <a:spLocks noGrp="1"/>
          </p:cNvSpPr>
          <p:nvPr>
            <p:ph type="body" sz="quarter" idx="20"/>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5" name="文本占位符 6"/>
          <p:cNvSpPr>
            <a:spLocks noGrp="1"/>
          </p:cNvSpPr>
          <p:nvPr>
            <p:ph type="body" sz="quarter" idx="21"/>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7" name="图片 6">
            <a:extLst>
              <a:ext uri="{FF2B5EF4-FFF2-40B4-BE49-F238E27FC236}">
                <a16:creationId xmlns:a16="http://schemas.microsoft.com/office/drawing/2014/main" id="{7CAF5A46-8190-AC81-A50B-893354DF874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三个人物介绍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E5389127-2132-B795-610A-0FCD9BE2B4ED}"/>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328" y="543599"/>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328"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694481" y="2362754"/>
            <a:ext cx="3704317" cy="3521527"/>
            <a:chOff x="694481" y="2536373"/>
            <a:chExt cx="3704317" cy="3521527"/>
          </a:xfrm>
        </p:grpSpPr>
        <p:sp>
          <p:nvSpPr>
            <p:cNvPr id="58" name="平行四边形 57"/>
            <p:cNvSpPr/>
            <p:nvPr/>
          </p:nvSpPr>
          <p:spPr>
            <a:xfrm flipH="1">
              <a:off x="1620593" y="2536373"/>
              <a:ext cx="2778205" cy="3227817"/>
            </a:xfrm>
            <a:prstGeom prst="parallelogram">
              <a:avLst>
                <a:gd name="adj" fmla="val 2987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a:off x="694481" y="2536373"/>
              <a:ext cx="2882095" cy="3521527"/>
            </a:xfrm>
            <a:prstGeom prst="parallelogram">
              <a:avLst>
                <a:gd name="adj" fmla="val 29873"/>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1" name="组合 60"/>
          <p:cNvGrpSpPr/>
          <p:nvPr/>
        </p:nvGrpSpPr>
        <p:grpSpPr>
          <a:xfrm>
            <a:off x="4232027" y="2362754"/>
            <a:ext cx="3704317" cy="3521527"/>
            <a:chOff x="694481" y="2536373"/>
            <a:chExt cx="3704317" cy="3521527"/>
          </a:xfrm>
        </p:grpSpPr>
        <p:sp>
          <p:nvSpPr>
            <p:cNvPr id="64" name="平行四边形 63"/>
            <p:cNvSpPr/>
            <p:nvPr/>
          </p:nvSpPr>
          <p:spPr>
            <a:xfrm flipH="1">
              <a:off x="1620593" y="2536373"/>
              <a:ext cx="2778205" cy="3227817"/>
            </a:xfrm>
            <a:prstGeom prst="parallelogram">
              <a:avLst>
                <a:gd name="adj" fmla="val 2987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平行四边形 64"/>
            <p:cNvSpPr/>
            <p:nvPr/>
          </p:nvSpPr>
          <p:spPr>
            <a:xfrm>
              <a:off x="694481" y="2536373"/>
              <a:ext cx="2882095" cy="3521527"/>
            </a:xfrm>
            <a:prstGeom prst="parallelogram">
              <a:avLst>
                <a:gd name="adj" fmla="val 29873"/>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7" name="组合 66"/>
          <p:cNvGrpSpPr/>
          <p:nvPr/>
        </p:nvGrpSpPr>
        <p:grpSpPr>
          <a:xfrm>
            <a:off x="7769574" y="2362754"/>
            <a:ext cx="3704317" cy="3521527"/>
            <a:chOff x="694481" y="2536373"/>
            <a:chExt cx="3704317" cy="3521527"/>
          </a:xfrm>
        </p:grpSpPr>
        <p:sp>
          <p:nvSpPr>
            <p:cNvPr id="69" name="平行四边形 68"/>
            <p:cNvSpPr/>
            <p:nvPr/>
          </p:nvSpPr>
          <p:spPr>
            <a:xfrm flipH="1">
              <a:off x="1620593" y="2536373"/>
              <a:ext cx="2778205" cy="3227817"/>
            </a:xfrm>
            <a:prstGeom prst="parallelogram">
              <a:avLst>
                <a:gd name="adj" fmla="val 2987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平行四边形 69"/>
            <p:cNvSpPr/>
            <p:nvPr/>
          </p:nvSpPr>
          <p:spPr>
            <a:xfrm>
              <a:off x="694481" y="2536373"/>
              <a:ext cx="2882095" cy="3521527"/>
            </a:xfrm>
            <a:prstGeom prst="parallelogram">
              <a:avLst>
                <a:gd name="adj" fmla="val 29873"/>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图片占位符 70"/>
          <p:cNvSpPr>
            <a:spLocks noGrp="1"/>
          </p:cNvSpPr>
          <p:nvPr>
            <p:ph type="pic" sz="quarter" idx="13"/>
          </p:nvPr>
        </p:nvSpPr>
        <p:spPr>
          <a:xfrm>
            <a:off x="1313352" y="1790881"/>
            <a:ext cx="2304457" cy="1812097"/>
          </a:xfrm>
          <a:custGeom>
            <a:avLst/>
            <a:gdLst>
              <a:gd name="connsiteX0" fmla="*/ 434287 w 2304457"/>
              <a:gd name="connsiteY0" fmla="*/ 0 h 1812097"/>
              <a:gd name="connsiteX1" fmla="*/ 2304457 w 2304457"/>
              <a:gd name="connsiteY1" fmla="*/ 0 h 1812097"/>
              <a:gd name="connsiteX2" fmla="*/ 2304457 w 2304457"/>
              <a:gd name="connsiteY2" fmla="*/ 44709 h 1812097"/>
              <a:gd name="connsiteX3" fmla="*/ 1880885 w 2304457"/>
              <a:gd name="connsiteY3" fmla="*/ 1812097 h 1812097"/>
              <a:gd name="connsiteX4" fmla="*/ 0 w 2304457"/>
              <a:gd name="connsiteY4" fmla="*/ 1812097 h 181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457" h="1812097">
                <a:moveTo>
                  <a:pt x="434287" y="0"/>
                </a:moveTo>
                <a:lnTo>
                  <a:pt x="2304457" y="0"/>
                </a:lnTo>
                <a:lnTo>
                  <a:pt x="2304457" y="44709"/>
                </a:lnTo>
                <a:lnTo>
                  <a:pt x="1880885" y="1812097"/>
                </a:lnTo>
                <a:lnTo>
                  <a:pt x="0" y="1812097"/>
                </a:lnTo>
                <a:close/>
              </a:path>
            </a:pathLst>
          </a:custGeom>
          <a:ln w="38100">
            <a:solidFill>
              <a:schemeClr val="bg1"/>
            </a:solidFill>
          </a:ln>
          <a:effectLst>
            <a:outerShdw blurRad="190500" sx="102000" sy="102000" algn="ctr" rotWithShape="0">
              <a:prstClr val="black">
                <a:alpha val="20000"/>
              </a:prstClr>
            </a:outerShdw>
          </a:effectLst>
        </p:spPr>
        <p:txBody>
          <a:bodyPr wrap="square">
            <a:noAutofit/>
          </a:bodyPr>
          <a:lstStyle/>
          <a:p>
            <a:endParaRPr lang="zh-CN" altLang="en-US"/>
          </a:p>
        </p:txBody>
      </p:sp>
      <p:sp>
        <p:nvSpPr>
          <p:cNvPr id="72" name="图片占位符 71"/>
          <p:cNvSpPr>
            <a:spLocks noGrp="1"/>
          </p:cNvSpPr>
          <p:nvPr>
            <p:ph type="pic" sz="quarter" idx="14"/>
          </p:nvPr>
        </p:nvSpPr>
        <p:spPr>
          <a:xfrm>
            <a:off x="8386420" y="1790881"/>
            <a:ext cx="2304457" cy="1812097"/>
          </a:xfrm>
          <a:custGeom>
            <a:avLst/>
            <a:gdLst>
              <a:gd name="connsiteX0" fmla="*/ 434287 w 2304457"/>
              <a:gd name="connsiteY0" fmla="*/ 0 h 1812097"/>
              <a:gd name="connsiteX1" fmla="*/ 2304457 w 2304457"/>
              <a:gd name="connsiteY1" fmla="*/ 0 h 1812097"/>
              <a:gd name="connsiteX2" fmla="*/ 2304457 w 2304457"/>
              <a:gd name="connsiteY2" fmla="*/ 44709 h 1812097"/>
              <a:gd name="connsiteX3" fmla="*/ 1880885 w 2304457"/>
              <a:gd name="connsiteY3" fmla="*/ 1812097 h 1812097"/>
              <a:gd name="connsiteX4" fmla="*/ 0 w 2304457"/>
              <a:gd name="connsiteY4" fmla="*/ 1812097 h 181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457" h="1812097">
                <a:moveTo>
                  <a:pt x="434287" y="0"/>
                </a:moveTo>
                <a:lnTo>
                  <a:pt x="2304457" y="0"/>
                </a:lnTo>
                <a:lnTo>
                  <a:pt x="2304457" y="44709"/>
                </a:lnTo>
                <a:lnTo>
                  <a:pt x="1880885" y="1812097"/>
                </a:lnTo>
                <a:lnTo>
                  <a:pt x="0" y="1812097"/>
                </a:lnTo>
                <a:close/>
              </a:path>
            </a:pathLst>
          </a:custGeom>
          <a:ln w="38100">
            <a:solidFill>
              <a:schemeClr val="bg1"/>
            </a:solidFill>
          </a:ln>
          <a:effectLst>
            <a:outerShdw blurRad="190500" sx="102000" sy="102000" algn="ctr" rotWithShape="0">
              <a:prstClr val="black">
                <a:alpha val="20000"/>
              </a:prstClr>
            </a:outerShdw>
          </a:effectLst>
        </p:spPr>
        <p:txBody>
          <a:bodyPr wrap="square">
            <a:noAutofit/>
          </a:bodyPr>
          <a:lstStyle/>
          <a:p>
            <a:endParaRPr lang="zh-CN" altLang="en-US"/>
          </a:p>
        </p:txBody>
      </p:sp>
      <p:sp>
        <p:nvSpPr>
          <p:cNvPr id="73" name="图片占位符 72"/>
          <p:cNvSpPr>
            <a:spLocks noGrp="1"/>
          </p:cNvSpPr>
          <p:nvPr>
            <p:ph type="pic" sz="quarter" idx="15"/>
          </p:nvPr>
        </p:nvSpPr>
        <p:spPr>
          <a:xfrm>
            <a:off x="4849886" y="1790881"/>
            <a:ext cx="2304457" cy="1812097"/>
          </a:xfrm>
          <a:custGeom>
            <a:avLst/>
            <a:gdLst>
              <a:gd name="connsiteX0" fmla="*/ 434287 w 2304457"/>
              <a:gd name="connsiteY0" fmla="*/ 0 h 1812097"/>
              <a:gd name="connsiteX1" fmla="*/ 2304457 w 2304457"/>
              <a:gd name="connsiteY1" fmla="*/ 0 h 1812097"/>
              <a:gd name="connsiteX2" fmla="*/ 2304457 w 2304457"/>
              <a:gd name="connsiteY2" fmla="*/ 44709 h 1812097"/>
              <a:gd name="connsiteX3" fmla="*/ 1880885 w 2304457"/>
              <a:gd name="connsiteY3" fmla="*/ 1812097 h 1812097"/>
              <a:gd name="connsiteX4" fmla="*/ 0 w 2304457"/>
              <a:gd name="connsiteY4" fmla="*/ 1812097 h 181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457" h="1812097">
                <a:moveTo>
                  <a:pt x="434287" y="0"/>
                </a:moveTo>
                <a:lnTo>
                  <a:pt x="2304457" y="0"/>
                </a:lnTo>
                <a:lnTo>
                  <a:pt x="2304457" y="44709"/>
                </a:lnTo>
                <a:lnTo>
                  <a:pt x="1880885" y="1812097"/>
                </a:lnTo>
                <a:lnTo>
                  <a:pt x="0" y="1812097"/>
                </a:lnTo>
                <a:close/>
              </a:path>
            </a:pathLst>
          </a:custGeom>
          <a:ln w="38100">
            <a:solidFill>
              <a:schemeClr val="bg1"/>
            </a:solidFill>
          </a:ln>
          <a:effectLst>
            <a:outerShdw blurRad="190500" sx="102000" sy="102000" algn="ctr" rotWithShape="0">
              <a:prstClr val="black">
                <a:alpha val="20000"/>
              </a:prstClr>
            </a:outerShdw>
          </a:effectLst>
        </p:spPr>
        <p:txBody>
          <a:bodyPr wrap="square">
            <a:noAutofit/>
          </a:bodyPr>
          <a:lstStyle/>
          <a:p>
            <a:endParaRPr lang="zh-CN" altLang="en-US"/>
          </a:p>
        </p:txBody>
      </p:sp>
      <p:cxnSp>
        <p:nvCxnSpPr>
          <p:cNvPr id="74" name="直接连接符 73"/>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8" name="文本占位符 6"/>
          <p:cNvSpPr>
            <a:spLocks noGrp="1"/>
          </p:cNvSpPr>
          <p:nvPr>
            <p:ph type="body" sz="quarter" idx="16"/>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9" name="文本占位符 6"/>
          <p:cNvSpPr>
            <a:spLocks noGrp="1"/>
          </p:cNvSpPr>
          <p:nvPr>
            <p:ph type="body" sz="quarter" idx="17"/>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80" name="文本占位符 6"/>
          <p:cNvSpPr>
            <a:spLocks noGrp="1"/>
          </p:cNvSpPr>
          <p:nvPr>
            <p:ph type="body" sz="quarter" idx="18"/>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81" name="文本占位符 6"/>
          <p:cNvSpPr>
            <a:spLocks noGrp="1"/>
          </p:cNvSpPr>
          <p:nvPr>
            <p:ph type="body" sz="quarter" idx="19"/>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82" name="文本占位符 6"/>
          <p:cNvSpPr>
            <a:spLocks noGrp="1"/>
          </p:cNvSpPr>
          <p:nvPr>
            <p:ph type="body" sz="quarter" idx="20"/>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AA519626-D52F-8506-0948-262BB102E42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两个人物介绍页">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C093135-7255-671A-5C3C-D8D464CEB042}"/>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3516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54772"/>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321835" y="4726023"/>
            <a:ext cx="9548330" cy="1400498"/>
          </a:xfrm>
          <a:prstGeom prst="rect">
            <a:avLst/>
          </a:prstGeom>
          <a:solidFill>
            <a:schemeClr val="accent4">
              <a:lumMod val="50000"/>
            </a:schemeClr>
          </a:solidFill>
          <a:ln>
            <a:noFill/>
          </a:ln>
          <a:effectLst>
            <a:outerShdw blurRad="457200" dist="38100" dir="5400000" algn="t"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形状 57"/>
          <p:cNvSpPr/>
          <p:nvPr userDrawn="1"/>
        </p:nvSpPr>
        <p:spPr>
          <a:xfrm flipH="1">
            <a:off x="1321835" y="1813592"/>
            <a:ext cx="9548330" cy="4155455"/>
          </a:xfrm>
          <a:custGeom>
            <a:avLst/>
            <a:gdLst>
              <a:gd name="connsiteX0" fmla="*/ 5551166 w 9548330"/>
              <a:gd name="connsiteY0" fmla="*/ 0 h 4155455"/>
              <a:gd name="connsiteX1" fmla="*/ 2527283 w 9548330"/>
              <a:gd name="connsiteY1" fmla="*/ 0 h 4155455"/>
              <a:gd name="connsiteX2" fmla="*/ 2527284 w 9548330"/>
              <a:gd name="connsiteY2" fmla="*/ 1 h 4155455"/>
              <a:gd name="connsiteX3" fmla="*/ 0 w 9548330"/>
              <a:gd name="connsiteY3" fmla="*/ 1 h 4155455"/>
              <a:gd name="connsiteX4" fmla="*/ 0 w 9548330"/>
              <a:gd name="connsiteY4" fmla="*/ 602362 h 4155455"/>
              <a:gd name="connsiteX5" fmla="*/ 0 w 9548330"/>
              <a:gd name="connsiteY5" fmla="*/ 1269230 h 4155455"/>
              <a:gd name="connsiteX6" fmla="*/ 0 w 9548330"/>
              <a:gd name="connsiteY6" fmla="*/ 4155455 h 4155455"/>
              <a:gd name="connsiteX7" fmla="*/ 9548330 w 9548330"/>
              <a:gd name="connsiteY7" fmla="*/ 4155455 h 4155455"/>
              <a:gd name="connsiteX8" fmla="*/ 9548330 w 9548330"/>
              <a:gd name="connsiteY8" fmla="*/ 602362 h 4155455"/>
              <a:gd name="connsiteX9" fmla="*/ 5930503 w 9548330"/>
              <a:gd name="connsiteY9" fmla="*/ 602362 h 415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48330" h="4155455">
                <a:moveTo>
                  <a:pt x="5551166" y="0"/>
                </a:moveTo>
                <a:lnTo>
                  <a:pt x="2527283" y="0"/>
                </a:lnTo>
                <a:lnTo>
                  <a:pt x="2527284" y="1"/>
                </a:lnTo>
                <a:lnTo>
                  <a:pt x="0" y="1"/>
                </a:lnTo>
                <a:lnTo>
                  <a:pt x="0" y="602362"/>
                </a:lnTo>
                <a:lnTo>
                  <a:pt x="0" y="1269230"/>
                </a:lnTo>
                <a:lnTo>
                  <a:pt x="0" y="4155455"/>
                </a:lnTo>
                <a:lnTo>
                  <a:pt x="9548330" y="4155455"/>
                </a:lnTo>
                <a:lnTo>
                  <a:pt x="9548330" y="602362"/>
                </a:lnTo>
                <a:lnTo>
                  <a:pt x="5930503" y="602362"/>
                </a:lnTo>
                <a:close/>
              </a:path>
            </a:pathLst>
          </a:custGeom>
          <a:solidFill>
            <a:schemeClr val="tx1"/>
          </a:solidFill>
          <a:ln>
            <a:noFill/>
          </a:ln>
          <a:effectLst>
            <a:outerShdw blurRad="673100" dist="381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1" name="文本占位符 6"/>
          <p:cNvSpPr>
            <a:spLocks noGrp="1"/>
          </p:cNvSpPr>
          <p:nvPr>
            <p:ph type="body" sz="quarter" idx="14"/>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2" name="文本占位符 6"/>
          <p:cNvSpPr>
            <a:spLocks noGrp="1"/>
          </p:cNvSpPr>
          <p:nvPr>
            <p:ph type="body" sz="quarter" idx="15"/>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4" name="文本占位符 6"/>
          <p:cNvSpPr>
            <a:spLocks noGrp="1"/>
          </p:cNvSpPr>
          <p:nvPr>
            <p:ph type="body" sz="quarter" idx="16"/>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5" name="文本占位符 6"/>
          <p:cNvSpPr>
            <a:spLocks noGrp="1"/>
          </p:cNvSpPr>
          <p:nvPr>
            <p:ph type="body" sz="quarter" idx="17"/>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6" name="文本占位符 6"/>
          <p:cNvSpPr>
            <a:spLocks noGrp="1"/>
          </p:cNvSpPr>
          <p:nvPr>
            <p:ph type="body" sz="quarter" idx="18"/>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 name="图片占位符 6"/>
          <p:cNvSpPr>
            <a:spLocks noGrp="1"/>
          </p:cNvSpPr>
          <p:nvPr>
            <p:ph type="pic" sz="quarter" idx="13"/>
          </p:nvPr>
        </p:nvSpPr>
        <p:spPr>
          <a:xfrm>
            <a:off x="1545866" y="1469524"/>
            <a:ext cx="3129322" cy="4499476"/>
          </a:xfrm>
          <a:ln w="44450">
            <a:solidFill>
              <a:schemeClr val="bg1"/>
            </a:solidFill>
          </a:ln>
          <a:effectLst>
            <a:outerShdw blurRad="63500" sx="102000" sy="102000" algn="ctr" rotWithShape="0">
              <a:prstClr val="black">
                <a:alpha val="20000"/>
              </a:prstClr>
            </a:outerShdw>
          </a:effectLst>
        </p:spPr>
        <p:txBody>
          <a:bodyPr/>
          <a:lstStyle/>
          <a:p>
            <a:endParaRPr lang="zh-CN" altLang="en-US"/>
          </a:p>
        </p:txBody>
      </p:sp>
      <p:pic>
        <p:nvPicPr>
          <p:cNvPr id="8" name="图片 7">
            <a:extLst>
              <a:ext uri="{FF2B5EF4-FFF2-40B4-BE49-F238E27FC236}">
                <a16:creationId xmlns:a16="http://schemas.microsoft.com/office/drawing/2014/main" id="{32C7856D-A2CC-825A-EAE3-24787DED8FB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空白">
    <p:spTree>
      <p:nvGrpSpPr>
        <p:cNvPr id="1" name=""/>
        <p:cNvGrpSpPr/>
        <p:nvPr/>
      </p:nvGrpSpPr>
      <p:grpSpPr>
        <a:xfrm>
          <a:off x="0" y="0"/>
          <a:ext cx="0" cy="0"/>
          <a:chOff x="0" y="0"/>
          <a:chExt cx="0" cy="0"/>
        </a:xfrm>
      </p:grpSpPr>
      <p:sp>
        <p:nvSpPr>
          <p:cNvPr id="63" name="任意多边形: 形状 62"/>
          <p:cNvSpPr/>
          <p:nvPr userDrawn="1"/>
        </p:nvSpPr>
        <p:spPr>
          <a:xfrm>
            <a:off x="3679207"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037B9D2-A7B7-DA9E-B744-9A138E372122}"/>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30434"/>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37017"/>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占位符 6"/>
          <p:cNvSpPr>
            <a:spLocks noGrp="1"/>
          </p:cNvSpPr>
          <p:nvPr>
            <p:ph type="body" sz="quarter" idx="15"/>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1" name="文本占位符 6"/>
          <p:cNvSpPr>
            <a:spLocks noGrp="1"/>
          </p:cNvSpPr>
          <p:nvPr>
            <p:ph type="body" sz="quarter" idx="16"/>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72" name="文本占位符 6"/>
          <p:cNvSpPr>
            <a:spLocks noGrp="1"/>
          </p:cNvSpPr>
          <p:nvPr>
            <p:ph type="body" sz="quarter" idx="17"/>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3" name="文本占位符 6"/>
          <p:cNvSpPr>
            <a:spLocks noGrp="1"/>
          </p:cNvSpPr>
          <p:nvPr>
            <p:ph type="body" sz="quarter" idx="18"/>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74" name="文本占位符 6"/>
          <p:cNvSpPr>
            <a:spLocks noGrp="1"/>
          </p:cNvSpPr>
          <p:nvPr>
            <p:ph type="body" sz="quarter" idx="19"/>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BD7AF41D-76B7-CB51-952D-2092E34C39D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空白">
    <p:spTree>
      <p:nvGrpSpPr>
        <p:cNvPr id="1" name=""/>
        <p:cNvGrpSpPr/>
        <p:nvPr/>
      </p:nvGrpSpPr>
      <p:grpSpPr>
        <a:xfrm>
          <a:off x="0" y="0"/>
          <a:ext cx="0" cy="0"/>
          <a:chOff x="0" y="0"/>
          <a:chExt cx="0" cy="0"/>
        </a:xfrm>
      </p:grpSpPr>
      <p:sp>
        <p:nvSpPr>
          <p:cNvPr id="66" name="任意多边形: 形状 65"/>
          <p:cNvSpPr/>
          <p:nvPr userDrawn="1"/>
        </p:nvSpPr>
        <p:spPr>
          <a:xfrm>
            <a:off x="5807405" y="1"/>
            <a:ext cx="2128198" cy="544010"/>
          </a:xfrm>
          <a:custGeom>
            <a:avLst/>
            <a:gdLst>
              <a:gd name="connsiteX0" fmla="*/ 0 w 2128198"/>
              <a:gd name="connsiteY0" fmla="*/ 0 h 544010"/>
              <a:gd name="connsiteX1" fmla="*/ 1 w 2128198"/>
              <a:gd name="connsiteY1" fmla="*/ 0 h 544010"/>
              <a:gd name="connsiteX2" fmla="*/ 2128198 w 2128198"/>
              <a:gd name="connsiteY2" fmla="*/ 0 h 544010"/>
              <a:gd name="connsiteX3" fmla="*/ 2128198 w 2128198"/>
              <a:gd name="connsiteY3" fmla="*/ 544010 h 544010"/>
              <a:gd name="connsiteX4" fmla="*/ 1 w 2128198"/>
              <a:gd name="connsiteY4" fmla="*/ 544010 h 544010"/>
              <a:gd name="connsiteX5" fmla="*/ 0 w 2128198"/>
              <a:gd name="connsiteY5" fmla="*/ 544010 h 544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8198" h="544010">
                <a:moveTo>
                  <a:pt x="0" y="0"/>
                </a:moveTo>
                <a:lnTo>
                  <a:pt x="1" y="0"/>
                </a:lnTo>
                <a:lnTo>
                  <a:pt x="2128198" y="0"/>
                </a:lnTo>
                <a:lnTo>
                  <a:pt x="2128198" y="544010"/>
                </a:lnTo>
                <a:lnTo>
                  <a:pt x="1"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E393127-C2C3-1ED2-1FB4-512B5A4CA170}"/>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3743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占位符 6"/>
          <p:cNvSpPr>
            <a:spLocks noGrp="1"/>
          </p:cNvSpPr>
          <p:nvPr>
            <p:ph type="body" sz="quarter" idx="13"/>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5" name="文本占位符 6"/>
          <p:cNvSpPr>
            <a:spLocks noGrp="1"/>
          </p:cNvSpPr>
          <p:nvPr>
            <p:ph type="body" sz="quarter" idx="14"/>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7" name="文本占位符 6"/>
          <p:cNvSpPr>
            <a:spLocks noGrp="1"/>
          </p:cNvSpPr>
          <p:nvPr>
            <p:ph type="body" sz="quarter" idx="15"/>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8" name="文本占位符 6"/>
          <p:cNvSpPr>
            <a:spLocks noGrp="1"/>
          </p:cNvSpPr>
          <p:nvPr>
            <p:ph type="body" sz="quarter" idx="16"/>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9" name="文本占位符 6"/>
          <p:cNvSpPr>
            <a:spLocks noGrp="1"/>
          </p:cNvSpPr>
          <p:nvPr>
            <p:ph type="body" sz="quarter" idx="17"/>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CD2ADD50-BF26-7149-2F72-06AA818D8B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空白">
    <p:spTree>
      <p:nvGrpSpPr>
        <p:cNvPr id="1" name=""/>
        <p:cNvGrpSpPr/>
        <p:nvPr/>
      </p:nvGrpSpPr>
      <p:grpSpPr>
        <a:xfrm>
          <a:off x="0" y="0"/>
          <a:ext cx="0" cy="0"/>
          <a:chOff x="0" y="0"/>
          <a:chExt cx="0" cy="0"/>
        </a:xfrm>
      </p:grpSpPr>
      <p:sp>
        <p:nvSpPr>
          <p:cNvPr id="69" name="任意多边形: 形状 68"/>
          <p:cNvSpPr/>
          <p:nvPr userDrawn="1"/>
        </p:nvSpPr>
        <p:spPr>
          <a:xfrm>
            <a:off x="7935603"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74E7D41C-1BC4-29AD-6A5A-8A33C18238E1}"/>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877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6290"/>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占位符 6"/>
          <p:cNvSpPr>
            <a:spLocks noGrp="1"/>
          </p:cNvSpPr>
          <p:nvPr>
            <p:ph type="body" sz="quarter" idx="13"/>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5" name="文本占位符 6"/>
          <p:cNvSpPr>
            <a:spLocks noGrp="1"/>
          </p:cNvSpPr>
          <p:nvPr>
            <p:ph type="body" sz="quarter" idx="14"/>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7" name="文本占位符 6"/>
          <p:cNvSpPr>
            <a:spLocks noGrp="1"/>
          </p:cNvSpPr>
          <p:nvPr>
            <p:ph type="body" sz="quarter" idx="15"/>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58" name="文本占位符 6"/>
          <p:cNvSpPr>
            <a:spLocks noGrp="1"/>
          </p:cNvSpPr>
          <p:nvPr>
            <p:ph type="body" sz="quarter" idx="16"/>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9" name="文本占位符 6"/>
          <p:cNvSpPr>
            <a:spLocks noGrp="1"/>
          </p:cNvSpPr>
          <p:nvPr>
            <p:ph type="body" sz="quarter" idx="17"/>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06D7701F-39E1-9A34-526C-788EFB71D07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空白">
    <p:spTree>
      <p:nvGrpSpPr>
        <p:cNvPr id="1" name=""/>
        <p:cNvGrpSpPr/>
        <p:nvPr/>
      </p:nvGrpSpPr>
      <p:grpSpPr>
        <a:xfrm>
          <a:off x="0" y="0"/>
          <a:ext cx="0" cy="0"/>
          <a:chOff x="0" y="0"/>
          <a:chExt cx="0" cy="0"/>
        </a:xfrm>
      </p:grpSpPr>
      <p:sp>
        <p:nvSpPr>
          <p:cNvPr id="72" name="任意多边形: 形状 71"/>
          <p:cNvSpPr/>
          <p:nvPr userDrawn="1"/>
        </p:nvSpPr>
        <p:spPr>
          <a:xfrm>
            <a:off x="10063802"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8C1E6AA1-D82B-83B0-5A1E-120932844A8B}"/>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303" y="54865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606" y="552779"/>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占位符 6"/>
          <p:cNvSpPr>
            <a:spLocks noGrp="1"/>
          </p:cNvSpPr>
          <p:nvPr>
            <p:ph type="body" sz="quarter" idx="13"/>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5" name="文本占位符 6"/>
          <p:cNvSpPr>
            <a:spLocks noGrp="1"/>
          </p:cNvSpPr>
          <p:nvPr>
            <p:ph type="body" sz="quarter" idx="14"/>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7" name="文本占位符 6"/>
          <p:cNvSpPr>
            <a:spLocks noGrp="1"/>
          </p:cNvSpPr>
          <p:nvPr>
            <p:ph type="body" sz="quarter" idx="15"/>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8" name="文本占位符 6"/>
          <p:cNvSpPr>
            <a:spLocks noGrp="1"/>
          </p:cNvSpPr>
          <p:nvPr>
            <p:ph type="body" sz="quarter" idx="16"/>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59" name="文本占位符 6"/>
          <p:cNvSpPr>
            <a:spLocks noGrp="1"/>
          </p:cNvSpPr>
          <p:nvPr>
            <p:ph type="body" sz="quarter" idx="17"/>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8DBE3A7C-9D16-55D2-CAD7-93EFE994CE0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空白">
    <p:spTree>
      <p:nvGrpSpPr>
        <p:cNvPr id="1" name=""/>
        <p:cNvGrpSpPr/>
        <p:nvPr/>
      </p:nvGrpSpPr>
      <p:grpSpPr>
        <a:xfrm>
          <a:off x="0" y="0"/>
          <a:ext cx="0" cy="0"/>
          <a:chOff x="0" y="0"/>
          <a:chExt cx="0" cy="0"/>
        </a:xfrm>
      </p:grpSpPr>
      <p:sp>
        <p:nvSpPr>
          <p:cNvPr id="72" name="任意多边形: 形状 71"/>
          <p:cNvSpPr/>
          <p:nvPr userDrawn="1"/>
        </p:nvSpPr>
        <p:spPr>
          <a:xfrm>
            <a:off x="10063802" y="1"/>
            <a:ext cx="2128198" cy="544010"/>
          </a:xfrm>
          <a:custGeom>
            <a:avLst/>
            <a:gdLst>
              <a:gd name="connsiteX0" fmla="*/ 0 w 2128198"/>
              <a:gd name="connsiteY0" fmla="*/ 0 h 544010"/>
              <a:gd name="connsiteX1" fmla="*/ 2128198 w 2128198"/>
              <a:gd name="connsiteY1" fmla="*/ 0 h 544010"/>
              <a:gd name="connsiteX2" fmla="*/ 2128198 w 2128198"/>
              <a:gd name="connsiteY2" fmla="*/ 544010 h 544010"/>
              <a:gd name="connsiteX3" fmla="*/ 0 w 21281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2128198" h="544010">
                <a:moveTo>
                  <a:pt x="0" y="0"/>
                </a:moveTo>
                <a:lnTo>
                  <a:pt x="2128198" y="0"/>
                </a:lnTo>
                <a:lnTo>
                  <a:pt x="21281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613D3F8C-29D9-A44E-E27F-C217E1B8FF16}"/>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3516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34300"/>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userDrawn="1"/>
        </p:nvSpPr>
        <p:spPr>
          <a:xfrm>
            <a:off x="730009" y="2026862"/>
            <a:ext cx="10731982" cy="3064688"/>
          </a:xfrm>
          <a:prstGeom prst="rect">
            <a:avLst/>
          </a:prstGeom>
          <a:solidFill>
            <a:schemeClr val="accent4">
              <a:lumMod val="50000"/>
            </a:schemeClr>
          </a:solidFill>
          <a:ln>
            <a:noFill/>
          </a:ln>
          <a:effectLst>
            <a:outerShdw blurRad="2667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730009" y="2141316"/>
            <a:ext cx="10731982" cy="3064688"/>
          </a:xfrm>
          <a:prstGeom prst="rect">
            <a:avLst/>
          </a:prstGeom>
          <a:solidFill>
            <a:schemeClr val="bg2"/>
          </a:solidFill>
          <a:ln>
            <a:noFill/>
          </a:ln>
          <a:effectLst>
            <a:outerShdw blurRad="2667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a:blip r:embed="rId4"/>
          <a:stretch>
            <a:fillRect/>
          </a:stretch>
        </p:blipFill>
        <p:spPr>
          <a:xfrm>
            <a:off x="5843650" y="1615447"/>
            <a:ext cx="5883150" cy="4535817"/>
          </a:xfrm>
          <a:prstGeom prst="rect">
            <a:avLst/>
          </a:prstGeom>
        </p:spPr>
      </p:pic>
      <p:sp>
        <p:nvSpPr>
          <p:cNvPr id="62" name="矩形 61"/>
          <p:cNvSpPr/>
          <p:nvPr userDrawn="1"/>
        </p:nvSpPr>
        <p:spPr>
          <a:xfrm>
            <a:off x="6382584" y="1998430"/>
            <a:ext cx="4907666" cy="2777919"/>
          </a:xfrm>
          <a:prstGeom prst="rect">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媒体占位符 57"/>
          <p:cNvSpPr>
            <a:spLocks noGrp="1"/>
          </p:cNvSpPr>
          <p:nvPr>
            <p:ph type="media" sz="quarter" idx="13"/>
          </p:nvPr>
        </p:nvSpPr>
        <p:spPr>
          <a:xfrm>
            <a:off x="6382584" y="2010380"/>
            <a:ext cx="4907666" cy="2777924"/>
          </a:xfrm>
          <a:custGeom>
            <a:avLst/>
            <a:gdLst>
              <a:gd name="connsiteX0" fmla="*/ 0 w 4907666"/>
              <a:gd name="connsiteY0" fmla="*/ 0 h 2777924"/>
              <a:gd name="connsiteX1" fmla="*/ 4907666 w 4907666"/>
              <a:gd name="connsiteY1" fmla="*/ 0 h 2777924"/>
              <a:gd name="connsiteX2" fmla="*/ 4907666 w 4907666"/>
              <a:gd name="connsiteY2" fmla="*/ 2777924 h 2777924"/>
              <a:gd name="connsiteX3" fmla="*/ 0 w 4907666"/>
              <a:gd name="connsiteY3" fmla="*/ 2777924 h 2777924"/>
            </a:gdLst>
            <a:ahLst/>
            <a:cxnLst>
              <a:cxn ang="0">
                <a:pos x="connsiteX0" y="connsiteY0"/>
              </a:cxn>
              <a:cxn ang="0">
                <a:pos x="connsiteX1" y="connsiteY1"/>
              </a:cxn>
              <a:cxn ang="0">
                <a:pos x="connsiteX2" y="connsiteY2"/>
              </a:cxn>
              <a:cxn ang="0">
                <a:pos x="connsiteX3" y="connsiteY3"/>
              </a:cxn>
            </a:cxnLst>
            <a:rect l="l" t="t" r="r" b="b"/>
            <a:pathLst>
              <a:path w="4907666" h="2777924">
                <a:moveTo>
                  <a:pt x="0" y="0"/>
                </a:moveTo>
                <a:lnTo>
                  <a:pt x="4907666" y="0"/>
                </a:lnTo>
                <a:lnTo>
                  <a:pt x="4907666" y="2777924"/>
                </a:lnTo>
                <a:lnTo>
                  <a:pt x="0" y="2777924"/>
                </a:lnTo>
                <a:close/>
              </a:path>
            </a:pathLst>
          </a:custGeom>
        </p:spPr>
        <p:txBody>
          <a:bodyPr wrap="square">
            <a:noAutofit/>
          </a:bodyPr>
          <a:lstStyle/>
          <a:p>
            <a:endParaRPr lang="zh-CN" altLang="en-US" dirty="0"/>
          </a:p>
        </p:txBody>
      </p:sp>
      <p:sp>
        <p:nvSpPr>
          <p:cNvPr id="55" name="文本占位符 6"/>
          <p:cNvSpPr>
            <a:spLocks noGrp="1"/>
          </p:cNvSpPr>
          <p:nvPr>
            <p:ph type="body" sz="quarter" idx="14"/>
          </p:nvPr>
        </p:nvSpPr>
        <p:spPr>
          <a:xfrm>
            <a:off x="1551008"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7" name="文本占位符 6"/>
          <p:cNvSpPr>
            <a:spLocks noGrp="1"/>
          </p:cNvSpPr>
          <p:nvPr>
            <p:ph type="body" sz="quarter" idx="15"/>
          </p:nvPr>
        </p:nvSpPr>
        <p:spPr>
          <a:xfrm>
            <a:off x="3679356"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59" name="文本占位符 6"/>
          <p:cNvSpPr>
            <a:spLocks noGrp="1"/>
          </p:cNvSpPr>
          <p:nvPr>
            <p:ph type="body" sz="quarter" idx="16"/>
          </p:nvPr>
        </p:nvSpPr>
        <p:spPr>
          <a:xfrm>
            <a:off x="7936052"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sp>
        <p:nvSpPr>
          <p:cNvPr id="60" name="文本占位符 6"/>
          <p:cNvSpPr>
            <a:spLocks noGrp="1"/>
          </p:cNvSpPr>
          <p:nvPr>
            <p:ph type="body" sz="quarter" idx="17"/>
          </p:nvPr>
        </p:nvSpPr>
        <p:spPr>
          <a:xfrm>
            <a:off x="10064400" y="87340"/>
            <a:ext cx="205648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stStyle>
          <a:p>
            <a:pPr marL="0" lvl="0" algn="ctr"/>
            <a:endParaRPr lang="zh-CN" altLang="en-US" dirty="0"/>
          </a:p>
        </p:txBody>
      </p:sp>
      <p:sp>
        <p:nvSpPr>
          <p:cNvPr id="61" name="文本占位符 6"/>
          <p:cNvSpPr>
            <a:spLocks noGrp="1"/>
          </p:cNvSpPr>
          <p:nvPr>
            <p:ph type="body" sz="quarter" idx="18"/>
          </p:nvPr>
        </p:nvSpPr>
        <p:spPr>
          <a:xfrm>
            <a:off x="5807704" y="87340"/>
            <a:ext cx="21276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stStyle>
          <a:p>
            <a:pPr marL="0" lvl="0" algn="ctr"/>
            <a:endParaRPr lang="zh-CN" altLang="en-US" dirty="0"/>
          </a:p>
        </p:txBody>
      </p:sp>
      <p:pic>
        <p:nvPicPr>
          <p:cNvPr id="4" name="图片 3">
            <a:extLst>
              <a:ext uri="{FF2B5EF4-FFF2-40B4-BE49-F238E27FC236}">
                <a16:creationId xmlns:a16="http://schemas.microsoft.com/office/drawing/2014/main" id="{B6DA4A28-4FDD-1C6A-FD70-159FA0AFCF9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11" name="矩形 10"/>
          <p:cNvSpPr/>
          <p:nvPr userDrawn="1"/>
        </p:nvSpPr>
        <p:spPr>
          <a:xfrm>
            <a:off x="0" y="-1"/>
            <a:ext cx="12192000" cy="6858001"/>
          </a:xfrm>
          <a:prstGeom prst="rect">
            <a:avLst/>
          </a:prstGeom>
          <a:blipFill dpi="0" rotWithShape="1">
            <a:blip r:embed="rId2">
              <a:alphaModFix amt="7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0" y="0"/>
            <a:ext cx="12192000" cy="6858000"/>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0" y="0"/>
            <a:ext cx="12192000" cy="6858000"/>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空白">
    <p:spTree>
      <p:nvGrpSpPr>
        <p:cNvPr id="1" name=""/>
        <p:cNvGrpSpPr/>
        <p:nvPr/>
      </p:nvGrpSpPr>
      <p:grpSpPr>
        <a:xfrm>
          <a:off x="0" y="0"/>
          <a:ext cx="0" cy="0"/>
          <a:chOff x="0" y="0"/>
          <a:chExt cx="0" cy="0"/>
        </a:xfrm>
      </p:grpSpPr>
      <p:sp>
        <p:nvSpPr>
          <p:cNvPr id="57" name="任意多边形: 形状 56"/>
          <p:cNvSpPr/>
          <p:nvPr userDrawn="1"/>
        </p:nvSpPr>
        <p:spPr>
          <a:xfrm>
            <a:off x="1546305" y="1"/>
            <a:ext cx="1773499" cy="544010"/>
          </a:xfrm>
          <a:custGeom>
            <a:avLst/>
            <a:gdLst>
              <a:gd name="connsiteX0" fmla="*/ 0 w 1773499"/>
              <a:gd name="connsiteY0" fmla="*/ 0 h 544010"/>
              <a:gd name="connsiteX1" fmla="*/ 1773499 w 1773499"/>
              <a:gd name="connsiteY1" fmla="*/ 0 h 544010"/>
              <a:gd name="connsiteX2" fmla="*/ 1773499 w 1773499"/>
              <a:gd name="connsiteY2" fmla="*/ 544010 h 544010"/>
              <a:gd name="connsiteX3" fmla="*/ 0 w 1773499"/>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499" h="544010">
                <a:moveTo>
                  <a:pt x="0" y="0"/>
                </a:moveTo>
                <a:lnTo>
                  <a:pt x="1773499" y="0"/>
                </a:lnTo>
                <a:lnTo>
                  <a:pt x="1773499"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39E19EAB-7CD6-B378-47DE-5C26FB216788}"/>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865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2472"/>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sp>
        <p:nvSpPr>
          <p:cNvPr id="62"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3"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4"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5"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6"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0CB2AAA9-BC65-6A64-6AEB-7986127C36A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空白">
    <p:spTree>
      <p:nvGrpSpPr>
        <p:cNvPr id="1" name=""/>
        <p:cNvGrpSpPr/>
        <p:nvPr/>
      </p:nvGrpSpPr>
      <p:grpSpPr>
        <a:xfrm>
          <a:off x="0" y="0"/>
          <a:ext cx="0" cy="0"/>
          <a:chOff x="0" y="0"/>
          <a:chExt cx="0" cy="0"/>
        </a:xfrm>
      </p:grpSpPr>
      <p:sp>
        <p:nvSpPr>
          <p:cNvPr id="59" name="任意多边形: 形状 58"/>
          <p:cNvSpPr/>
          <p:nvPr userDrawn="1"/>
        </p:nvSpPr>
        <p:spPr>
          <a:xfrm>
            <a:off x="3324507" y="1"/>
            <a:ext cx="1773498" cy="544010"/>
          </a:xfrm>
          <a:custGeom>
            <a:avLst/>
            <a:gdLst>
              <a:gd name="connsiteX0" fmla="*/ 0 w 1773498"/>
              <a:gd name="connsiteY0" fmla="*/ 0 h 544010"/>
              <a:gd name="connsiteX1" fmla="*/ 1773498 w 1773498"/>
              <a:gd name="connsiteY1" fmla="*/ 0 h 544010"/>
              <a:gd name="connsiteX2" fmla="*/ 1773498 w 1773498"/>
              <a:gd name="connsiteY2" fmla="*/ 544010 h 544010"/>
              <a:gd name="connsiteX3" fmla="*/ 0 w 17734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498" h="544010">
                <a:moveTo>
                  <a:pt x="0" y="0"/>
                </a:moveTo>
                <a:lnTo>
                  <a:pt x="1773498" y="0"/>
                </a:lnTo>
                <a:lnTo>
                  <a:pt x="17734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BC646C7-9AD3-6582-5226-31359CA3DD0A}"/>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8653"/>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53295"/>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7"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sp>
        <p:nvSpPr>
          <p:cNvPr id="58"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0"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1"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2"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5336ABF0-84B8-E63B-5120-AE2F264C4BC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空白">
    <p:spTree>
      <p:nvGrpSpPr>
        <p:cNvPr id="1" name=""/>
        <p:cNvGrpSpPr/>
        <p:nvPr/>
      </p:nvGrpSpPr>
      <p:grpSpPr>
        <a:xfrm>
          <a:off x="0" y="0"/>
          <a:ext cx="0" cy="0"/>
          <a:chOff x="0" y="0"/>
          <a:chExt cx="0" cy="0"/>
        </a:xfrm>
      </p:grpSpPr>
      <p:sp>
        <p:nvSpPr>
          <p:cNvPr id="62" name="任意多边形: 形状 61"/>
          <p:cNvSpPr/>
          <p:nvPr userDrawn="1"/>
        </p:nvSpPr>
        <p:spPr>
          <a:xfrm>
            <a:off x="5098005" y="1"/>
            <a:ext cx="1773500" cy="544010"/>
          </a:xfrm>
          <a:custGeom>
            <a:avLst/>
            <a:gdLst>
              <a:gd name="connsiteX0" fmla="*/ 0 w 1773500"/>
              <a:gd name="connsiteY0" fmla="*/ 0 h 544010"/>
              <a:gd name="connsiteX1" fmla="*/ 1773500 w 1773500"/>
              <a:gd name="connsiteY1" fmla="*/ 0 h 544010"/>
              <a:gd name="connsiteX2" fmla="*/ 1773500 w 1773500"/>
              <a:gd name="connsiteY2" fmla="*/ 544010 h 544010"/>
              <a:gd name="connsiteX3" fmla="*/ 0 w 1773500"/>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500" h="544010">
                <a:moveTo>
                  <a:pt x="0" y="0"/>
                </a:moveTo>
                <a:lnTo>
                  <a:pt x="1773500" y="0"/>
                </a:lnTo>
                <a:lnTo>
                  <a:pt x="1773500"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8432D451-A316-78B2-DB3B-33D96699885E}"/>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3745"/>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35163"/>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7"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8"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sp>
        <p:nvSpPr>
          <p:cNvPr id="59"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0"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1"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956DC96F-54CE-202C-C94D-FF2CAE72AB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空白">
    <p:spTree>
      <p:nvGrpSpPr>
        <p:cNvPr id="1" name=""/>
        <p:cNvGrpSpPr/>
        <p:nvPr/>
      </p:nvGrpSpPr>
      <p:grpSpPr>
        <a:xfrm>
          <a:off x="0" y="0"/>
          <a:ext cx="0" cy="0"/>
          <a:chOff x="0" y="0"/>
          <a:chExt cx="0" cy="0"/>
        </a:xfrm>
      </p:grpSpPr>
      <p:sp>
        <p:nvSpPr>
          <p:cNvPr id="64" name="任意多边形: 形状 63"/>
          <p:cNvSpPr/>
          <p:nvPr userDrawn="1"/>
        </p:nvSpPr>
        <p:spPr>
          <a:xfrm>
            <a:off x="6871505" y="1"/>
            <a:ext cx="1773498" cy="544010"/>
          </a:xfrm>
          <a:custGeom>
            <a:avLst/>
            <a:gdLst>
              <a:gd name="connsiteX0" fmla="*/ 0 w 1773498"/>
              <a:gd name="connsiteY0" fmla="*/ 0 h 544010"/>
              <a:gd name="connsiteX1" fmla="*/ 1773498 w 1773498"/>
              <a:gd name="connsiteY1" fmla="*/ 0 h 544010"/>
              <a:gd name="connsiteX2" fmla="*/ 1773498 w 1773498"/>
              <a:gd name="connsiteY2" fmla="*/ 544010 h 544010"/>
              <a:gd name="connsiteX3" fmla="*/ 0 w 17734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498" h="544010">
                <a:moveTo>
                  <a:pt x="0" y="0"/>
                </a:moveTo>
                <a:lnTo>
                  <a:pt x="1773498" y="0"/>
                </a:lnTo>
                <a:lnTo>
                  <a:pt x="17734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4D8F3AA1-FBC1-E858-E4EA-FB85C4F63F25}"/>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52205"/>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56542"/>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7"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8"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9"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sp>
        <p:nvSpPr>
          <p:cNvPr id="60"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1"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580F0273-A949-569B-CD5F-6D1D328D8B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空白">
    <p:spTree>
      <p:nvGrpSpPr>
        <p:cNvPr id="1" name=""/>
        <p:cNvGrpSpPr/>
        <p:nvPr/>
      </p:nvGrpSpPr>
      <p:grpSpPr>
        <a:xfrm>
          <a:off x="0" y="0"/>
          <a:ext cx="0" cy="0"/>
          <a:chOff x="0" y="0"/>
          <a:chExt cx="0" cy="0"/>
        </a:xfrm>
      </p:grpSpPr>
      <p:sp>
        <p:nvSpPr>
          <p:cNvPr id="67" name="任意多边形: 形状 66"/>
          <p:cNvSpPr/>
          <p:nvPr userDrawn="1"/>
        </p:nvSpPr>
        <p:spPr>
          <a:xfrm>
            <a:off x="8645003" y="1"/>
            <a:ext cx="1773498" cy="544010"/>
          </a:xfrm>
          <a:custGeom>
            <a:avLst/>
            <a:gdLst>
              <a:gd name="connsiteX0" fmla="*/ 0 w 1773498"/>
              <a:gd name="connsiteY0" fmla="*/ 0 h 544010"/>
              <a:gd name="connsiteX1" fmla="*/ 1773498 w 1773498"/>
              <a:gd name="connsiteY1" fmla="*/ 0 h 544010"/>
              <a:gd name="connsiteX2" fmla="*/ 1773498 w 1773498"/>
              <a:gd name="connsiteY2" fmla="*/ 544010 h 544010"/>
              <a:gd name="connsiteX3" fmla="*/ 0 w 17734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498" h="544010">
                <a:moveTo>
                  <a:pt x="0" y="0"/>
                </a:moveTo>
                <a:lnTo>
                  <a:pt x="1773498" y="0"/>
                </a:lnTo>
                <a:lnTo>
                  <a:pt x="17734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3893846B-483C-7EF4-89A6-B7AA7794DA9C}"/>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42147"/>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35163"/>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7"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8"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9"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0"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sp>
        <p:nvSpPr>
          <p:cNvPr id="61"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6B086523-E70A-C678-040C-4D753169691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空白">
    <p:spTree>
      <p:nvGrpSpPr>
        <p:cNvPr id="1" name=""/>
        <p:cNvGrpSpPr/>
        <p:nvPr/>
      </p:nvGrpSpPr>
      <p:grpSpPr>
        <a:xfrm>
          <a:off x="0" y="0"/>
          <a:ext cx="0" cy="0"/>
          <a:chOff x="0" y="0"/>
          <a:chExt cx="0" cy="0"/>
        </a:xfrm>
      </p:grpSpPr>
      <p:sp>
        <p:nvSpPr>
          <p:cNvPr id="70" name="任意多边形: 形状 69"/>
          <p:cNvSpPr/>
          <p:nvPr userDrawn="1"/>
        </p:nvSpPr>
        <p:spPr>
          <a:xfrm>
            <a:off x="10418502" y="1"/>
            <a:ext cx="1773498" cy="544010"/>
          </a:xfrm>
          <a:custGeom>
            <a:avLst/>
            <a:gdLst>
              <a:gd name="connsiteX0" fmla="*/ 0 w 1773498"/>
              <a:gd name="connsiteY0" fmla="*/ 0 h 544010"/>
              <a:gd name="connsiteX1" fmla="*/ 1773498 w 1773498"/>
              <a:gd name="connsiteY1" fmla="*/ 0 h 544010"/>
              <a:gd name="connsiteX2" fmla="*/ 1773498 w 1773498"/>
              <a:gd name="connsiteY2" fmla="*/ 544010 h 544010"/>
              <a:gd name="connsiteX3" fmla="*/ 0 w 1773498"/>
              <a:gd name="connsiteY3" fmla="*/ 544010 h 544010"/>
            </a:gdLst>
            <a:ahLst/>
            <a:cxnLst>
              <a:cxn ang="0">
                <a:pos x="connsiteX0" y="connsiteY0"/>
              </a:cxn>
              <a:cxn ang="0">
                <a:pos x="connsiteX1" y="connsiteY1"/>
              </a:cxn>
              <a:cxn ang="0">
                <a:pos x="connsiteX2" y="connsiteY2"/>
              </a:cxn>
              <a:cxn ang="0">
                <a:pos x="connsiteX3" y="connsiteY3"/>
              </a:cxn>
            </a:cxnLst>
            <a:rect l="l" t="t" r="r" b="b"/>
            <a:pathLst>
              <a:path w="1773498" h="544010">
                <a:moveTo>
                  <a:pt x="0" y="0"/>
                </a:moveTo>
                <a:lnTo>
                  <a:pt x="1773498" y="0"/>
                </a:lnTo>
                <a:lnTo>
                  <a:pt x="1773498" y="544010"/>
                </a:lnTo>
                <a:lnTo>
                  <a:pt x="0" y="544010"/>
                </a:lnTo>
                <a:close/>
              </a:path>
            </a:pathLst>
          </a:cu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矩形 2"/>
          <p:cNvSpPr/>
          <p:nvPr userDrawn="1"/>
        </p:nvSpPr>
        <p:spPr>
          <a:xfrm>
            <a:off x="0" y="543600"/>
            <a:ext cx="12192000" cy="6314399"/>
          </a:xfrm>
          <a:prstGeom prst="rect">
            <a:avLst/>
          </a:prstGeom>
          <a:solidFill>
            <a:schemeClr val="bg1"/>
          </a:solid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7EB6113-CF07-307B-EEBC-781ABBC5B600}"/>
              </a:ext>
            </a:extLst>
          </p:cNvPr>
          <p:cNvSpPr txBox="1"/>
          <p:nvPr userDrawn="1"/>
        </p:nvSpPr>
        <p:spPr>
          <a:xfrm>
            <a:off x="424497" y="6468762"/>
            <a:ext cx="2268570" cy="261610"/>
          </a:xfrm>
          <a:prstGeom prst="rect">
            <a:avLst/>
          </a:prstGeom>
          <a:noFill/>
        </p:spPr>
        <p:txBody>
          <a:bodyPr wrap="none" rtlCol="0">
            <a:spAutoFit/>
          </a:bodyPr>
          <a:lstStyle/>
          <a:p>
            <a:r>
              <a:rPr lang="zh-CN" altLang="en-US" sz="1100" spc="300" dirty="0">
                <a:solidFill>
                  <a:schemeClr val="tx1">
                    <a:lumMod val="65000"/>
                    <a:lumOff val="35000"/>
                  </a:schemeClr>
                </a:solidFill>
                <a:latin typeface="+mn-ea"/>
                <a:ea typeface="+mn-ea"/>
              </a:rPr>
              <a:t>公</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诚</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勇</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毅 三</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实</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一</a:t>
            </a:r>
            <a:r>
              <a:rPr lang="en-US" altLang="zh-CN" sz="1100" spc="300" dirty="0">
                <a:solidFill>
                  <a:schemeClr val="tx1">
                    <a:lumMod val="65000"/>
                    <a:lumOff val="35000"/>
                  </a:schemeClr>
                </a:solidFill>
                <a:latin typeface="+mn-ea"/>
                <a:ea typeface="+mn-ea"/>
              </a:rPr>
              <a:t>/</a:t>
            </a:r>
            <a:r>
              <a:rPr lang="zh-CN" altLang="en-US" sz="1100" spc="300" dirty="0">
                <a:solidFill>
                  <a:schemeClr val="tx1">
                    <a:lumMod val="65000"/>
                    <a:lumOff val="35000"/>
                  </a:schemeClr>
                </a:solidFill>
                <a:latin typeface="+mn-ea"/>
                <a:ea typeface="+mn-ea"/>
              </a:rPr>
              <a:t>新</a:t>
            </a:r>
          </a:p>
        </p:txBody>
      </p:sp>
      <p:sp>
        <p:nvSpPr>
          <p:cNvPr id="143" name="矩形 142"/>
          <p:cNvSpPr/>
          <p:nvPr userDrawn="1"/>
        </p:nvSpPr>
        <p:spPr>
          <a:xfrm>
            <a:off x="1342195" y="96567"/>
            <a:ext cx="107949" cy="350878"/>
          </a:xfrm>
          <a:prstGeom prst="rect">
            <a:avLst/>
          </a:prstGeom>
          <a:solidFill>
            <a:schemeClr val="accent4">
              <a:lumMod val="50000"/>
            </a:schemeClr>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userDrawn="1"/>
        </p:nvSpPr>
        <p:spPr>
          <a:xfrm>
            <a:off x="0" y="1"/>
            <a:ext cx="1377387" cy="5440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0" y="543601"/>
            <a:ext cx="12192000" cy="6314399"/>
          </a:xfrm>
          <a:prstGeom prst="rect">
            <a:avLst/>
          </a:prstGeom>
          <a:blipFill dpi="0" rotWithShape="1">
            <a:blip r:embed="rId2">
              <a:alphaModFix amt="7000"/>
            </a:blip>
            <a:srcRect/>
            <a:tile tx="0" ty="0" sx="100000" sy="100000" flip="none" algn="b"/>
          </a:blipFill>
          <a:ln>
            <a:noFill/>
          </a:ln>
          <a:effectLst>
            <a:outerShdw blurRad="2540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a:spLocks noGrp="1"/>
          </p:cNvSpPr>
          <p:nvPr>
            <p:ph type="sldNum" sz="quarter" idx="12"/>
          </p:nvPr>
        </p:nvSpPr>
        <p:spPr>
          <a:xfrm>
            <a:off x="10761970" y="6438282"/>
            <a:ext cx="914093" cy="291556"/>
          </a:xfrm>
          <a:prstGeom prst="rect">
            <a:avLst/>
          </a:prstGeom>
        </p:spPr>
        <p:txBody>
          <a:bodyPr rIns="0"/>
          <a:lstStyle>
            <a:lvl1pPr algn="r">
              <a:defRPr sz="1100">
                <a:solidFill>
                  <a:schemeClr val="tx1">
                    <a:lumMod val="65000"/>
                    <a:lumOff val="35000"/>
                  </a:schemeClr>
                </a:solidFill>
                <a:latin typeface="+mn-ea"/>
                <a:ea typeface="+mn-ea"/>
              </a:defRPr>
            </a:lvl1pPr>
          </a:lstStyle>
          <a:p>
            <a:r>
              <a:rPr lang="zh-CN" altLang="en-US"/>
              <a:t>  </a:t>
            </a:r>
            <a:r>
              <a:rPr lang="en-US" altLang="zh-CN" spc="90"/>
              <a:t>Page </a:t>
            </a:r>
            <a:fld id="{7CFB1EEF-B761-4911-A2FD-18DBD3241D03}" type="slidenum">
              <a:rPr lang="zh-CN" altLang="en-US" spc="90" smtClean="0"/>
              <a:t>‹#›</a:t>
            </a:fld>
            <a:endParaRPr lang="zh-CN" altLang="en-US" spc="90" dirty="0"/>
          </a:p>
        </p:txBody>
      </p:sp>
      <p:sp>
        <p:nvSpPr>
          <p:cNvPr id="142" name="矩形 141"/>
          <p:cNvSpPr/>
          <p:nvPr userDrawn="1"/>
        </p:nvSpPr>
        <p:spPr>
          <a:xfrm>
            <a:off x="12120880" y="96567"/>
            <a:ext cx="71120" cy="350878"/>
          </a:xfrm>
          <a:prstGeom prst="rect">
            <a:avLst/>
          </a:prstGeom>
          <a:solidFill>
            <a:schemeClr val="accent4">
              <a:lumMod val="50000"/>
            </a:schemeClr>
          </a:solidFill>
          <a:ln>
            <a:noFill/>
          </a:ln>
          <a:effectLst>
            <a:outerShdw blurRad="152400" dist="38100" dir="10800000" algn="r" rotWithShape="0">
              <a:srgbClr val="60080C">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50" name="直接连接符 149"/>
          <p:cNvCxnSpPr/>
          <p:nvPr userDrawn="1"/>
        </p:nvCxnSpPr>
        <p:spPr>
          <a:xfrm>
            <a:off x="516000" y="6489700"/>
            <a:ext cx="1116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矩形 55"/>
          <p:cNvSpPr/>
          <p:nvPr userDrawn="1"/>
        </p:nvSpPr>
        <p:spPr>
          <a:xfrm>
            <a:off x="0" y="535106"/>
            <a:ext cx="12192000" cy="6314399"/>
          </a:xfrm>
          <a:prstGeom prst="rect">
            <a:avLst/>
          </a:prstGeom>
          <a:gradFill>
            <a:gsLst>
              <a:gs pos="0">
                <a:schemeClr val="bg1">
                  <a:alpha val="80000"/>
                </a:schemeClr>
              </a:gs>
              <a:gs pos="100000">
                <a:schemeClr val="bg1">
                  <a:alpha val="0"/>
                </a:schemeClr>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0" y="543601"/>
            <a:ext cx="12192000" cy="6314399"/>
          </a:xfrm>
          <a:prstGeom prst="rect">
            <a:avLst/>
          </a:prstGeom>
          <a:blipFill dpi="0" rotWithShape="1">
            <a:blip r:embed="rId3">
              <a:alphaModFix amt="10000"/>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占位符 6"/>
          <p:cNvSpPr>
            <a:spLocks noGrp="1"/>
          </p:cNvSpPr>
          <p:nvPr>
            <p:ph type="body" sz="quarter" idx="13"/>
          </p:nvPr>
        </p:nvSpPr>
        <p:spPr>
          <a:xfrm>
            <a:off x="1545654"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7" name="文本占位符 6"/>
          <p:cNvSpPr>
            <a:spLocks noGrp="1"/>
          </p:cNvSpPr>
          <p:nvPr>
            <p:ph type="body" sz="quarter" idx="14"/>
          </p:nvPr>
        </p:nvSpPr>
        <p:spPr>
          <a:xfrm>
            <a:off x="3319963"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8" name="文本占位符 6"/>
          <p:cNvSpPr>
            <a:spLocks noGrp="1"/>
          </p:cNvSpPr>
          <p:nvPr>
            <p:ph type="body" sz="quarter" idx="15"/>
          </p:nvPr>
        </p:nvSpPr>
        <p:spPr>
          <a:xfrm>
            <a:off x="5094272"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59" name="文本占位符 6"/>
          <p:cNvSpPr>
            <a:spLocks noGrp="1"/>
          </p:cNvSpPr>
          <p:nvPr>
            <p:ph type="body" sz="quarter" idx="16"/>
          </p:nvPr>
        </p:nvSpPr>
        <p:spPr>
          <a:xfrm>
            <a:off x="6868581"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0" name="文本占位符 6"/>
          <p:cNvSpPr>
            <a:spLocks noGrp="1"/>
          </p:cNvSpPr>
          <p:nvPr>
            <p:ph type="body" sz="quarter" idx="17"/>
          </p:nvPr>
        </p:nvSpPr>
        <p:spPr>
          <a:xfrm>
            <a:off x="8642890" y="87340"/>
            <a:ext cx="1774800" cy="369332"/>
          </a:xfrm>
          <a:noFill/>
        </p:spPr>
        <p:txBody>
          <a:bodyPr wrap="square" rtlCol="0">
            <a:spAutoFit/>
          </a:bodyPr>
          <a:lstStyle>
            <a:lvl1pPr marL="0" indent="0" algn="ctr">
              <a:buNone/>
              <a:defRPr lang="zh-CN" altLang="en-US" sz="2000" spc="300" dirty="0" smtClean="0">
                <a:solidFill>
                  <a:schemeClr val="bg1">
                    <a:lumMod val="65000"/>
                  </a:schemeClr>
                </a:solidFill>
                <a:latin typeface="+mj-ea"/>
                <a:ea typeface="+mj-ea"/>
              </a:defRPr>
            </a:lvl1pPr>
            <a:lvl2pPr marL="228600" indent="0">
              <a:buNone/>
              <a:defRPr lang="zh-CN" altLang="en-US" sz="1800" dirty="0"/>
            </a:lvl2pPr>
          </a:lstStyle>
          <a:p>
            <a:pPr marL="0" lvl="0" algn="ctr"/>
            <a:endParaRPr lang="zh-CN" altLang="en-US" dirty="0"/>
          </a:p>
        </p:txBody>
      </p:sp>
      <p:sp>
        <p:nvSpPr>
          <p:cNvPr id="61" name="文本占位符 6"/>
          <p:cNvSpPr>
            <a:spLocks noGrp="1"/>
          </p:cNvSpPr>
          <p:nvPr>
            <p:ph type="body" sz="quarter" idx="18"/>
          </p:nvPr>
        </p:nvSpPr>
        <p:spPr>
          <a:xfrm>
            <a:off x="10417200" y="87340"/>
            <a:ext cx="1703680" cy="369332"/>
          </a:xfrm>
          <a:noFill/>
        </p:spPr>
        <p:txBody>
          <a:bodyPr wrap="square" rtlCol="0">
            <a:spAutoFit/>
          </a:bodyPr>
          <a:lstStyle>
            <a:lvl1pPr marL="0" indent="0" algn="ctr">
              <a:buNone/>
              <a:defRPr lang="zh-CN" altLang="en-US" sz="2000" spc="300" dirty="0" smtClean="0">
                <a:solidFill>
                  <a:schemeClr val="bg1"/>
                </a:solidFill>
                <a:latin typeface="+mj-ea"/>
                <a:ea typeface="+mj-ea"/>
              </a:defRPr>
            </a:lvl1pPr>
            <a:lvl2pPr marL="228600" indent="0">
              <a:buNone/>
              <a:defRPr lang="zh-CN" altLang="en-US" sz="1800" dirty="0"/>
            </a:lvl2pPr>
          </a:lstStyle>
          <a:p>
            <a:pPr marL="0" lvl="0" algn="ctr"/>
            <a:endParaRPr lang="zh-CN" altLang="en-US" dirty="0"/>
          </a:p>
        </p:txBody>
      </p:sp>
      <p:pic>
        <p:nvPicPr>
          <p:cNvPr id="4" name="图片 3">
            <a:extLst>
              <a:ext uri="{FF2B5EF4-FFF2-40B4-BE49-F238E27FC236}">
                <a16:creationId xmlns:a16="http://schemas.microsoft.com/office/drawing/2014/main" id="{2A333886-D5EF-C3BF-9A06-A6DD8729546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7669" y="48898"/>
            <a:ext cx="446858" cy="4462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3C242-7F95-44DB-80BE-49C4BD2CCD4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emf"/><Relationship Id="rId7" Type="http://schemas.microsoft.com/office/2007/relationships/hdphoto" Target="../media/hdphoto3.wdp"/><Relationship Id="rId2" Type="http://schemas.openxmlformats.org/officeDocument/2006/relationships/oleObject" Target="../embeddings/oleObject1.bin"/><Relationship Id="rId1" Type="http://schemas.openxmlformats.org/officeDocument/2006/relationships/slideLayout" Target="../slideLayouts/slideLayout5.xml"/><Relationship Id="rId6" Type="http://schemas.openxmlformats.org/officeDocument/2006/relationships/image" Target="../media/image16.png"/><Relationship Id="rId11" Type="http://schemas.microsoft.com/office/2007/relationships/hdphoto" Target="../media/hdphoto5.wdp"/><Relationship Id="rId5" Type="http://schemas.openxmlformats.org/officeDocument/2006/relationships/image" Target="../media/image15.emf"/><Relationship Id="rId10" Type="http://schemas.openxmlformats.org/officeDocument/2006/relationships/image" Target="../media/image18.png"/><Relationship Id="rId4" Type="http://schemas.openxmlformats.org/officeDocument/2006/relationships/oleObject" Target="../embeddings/oleObject2.bin"/><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15.emf"/><Relationship Id="rId7" Type="http://schemas.openxmlformats.org/officeDocument/2006/relationships/image" Target="../media/image20.emf"/><Relationship Id="rId2" Type="http://schemas.openxmlformats.org/officeDocument/2006/relationships/oleObject" Target="../embeddings/oleObject2.bin"/><Relationship Id="rId1" Type="http://schemas.openxmlformats.org/officeDocument/2006/relationships/slideLayout" Target="../slideLayouts/slideLayout5.xml"/><Relationship Id="rId6" Type="http://schemas.openxmlformats.org/officeDocument/2006/relationships/oleObject" Target="../embeddings/oleObject4.bin"/><Relationship Id="rId5" Type="http://schemas.openxmlformats.org/officeDocument/2006/relationships/image" Target="../media/image19.wmf"/><Relationship Id="rId4" Type="http://schemas.openxmlformats.org/officeDocument/2006/relationships/oleObject" Target="../embeddings/oleObject3.bin"/><Relationship Id="rId9" Type="http://schemas.openxmlformats.org/officeDocument/2006/relationships/image" Target="../media/image21.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hyperlink" Target="https://arxiv.org/abs/2507.11535" TargetMode="External"/><Relationship Id="rId4" Type="http://schemas.openxmlformats.org/officeDocument/2006/relationships/image" Target="../media/image23.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5.emf"/><Relationship Id="rId5" Type="http://schemas.openxmlformats.org/officeDocument/2006/relationships/oleObject" Target="../embeddings/oleObject8.bin"/><Relationship Id="rId4" Type="http://schemas.openxmlformats.org/officeDocument/2006/relationships/image" Target="../media/image24.wmf"/></Relationships>
</file>

<file path=ppt/slides/_rels/slide9.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27.wmf"/><Relationship Id="rId5" Type="http://schemas.openxmlformats.org/officeDocument/2006/relationships/oleObject" Target="../embeddings/oleObject10.bin"/><Relationship Id="rId4" Type="http://schemas.openxmlformats.org/officeDocument/2006/relationships/image" Target="../media/image26.wmf"/></Relationships>
</file>

<file path=ppt/slides/_rels/slide10.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33.wmf"/><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30.e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32.wmf"/><Relationship Id="rId4" Type="http://schemas.openxmlformats.org/officeDocument/2006/relationships/image" Target="../media/image29.emf"/><Relationship Id="rId9" Type="http://schemas.openxmlformats.org/officeDocument/2006/relationships/oleObject" Target="../embeddings/oleObject15.bin"/><Relationship Id="rId14" Type="http://schemas.openxmlformats.org/officeDocument/2006/relationships/image" Target="../media/image34.wmf"/></Relationships>
</file>

<file path=ppt/slides/_rels/slide11.xml.rels><?xml version="1.0" encoding="UTF-8" standalone="yes"?>
<Relationships xmlns="http://schemas.openxmlformats.org/package/2006/relationships"><Relationship Id="rId8" Type="http://schemas.openxmlformats.org/officeDocument/2006/relationships/image" Target="../media/image32.wmf"/><Relationship Id="rId13" Type="http://schemas.openxmlformats.org/officeDocument/2006/relationships/oleObject" Target="../embeddings/oleObject17.bin"/><Relationship Id="rId3" Type="http://schemas.openxmlformats.org/officeDocument/2006/relationships/oleObject" Target="../embeddings/oleObject18.bin"/><Relationship Id="rId7" Type="http://schemas.openxmlformats.org/officeDocument/2006/relationships/oleObject" Target="../embeddings/oleObject15.bin"/><Relationship Id="rId12" Type="http://schemas.openxmlformats.org/officeDocument/2006/relationships/image" Target="../media/image33.wmf"/><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6.wmf"/><Relationship Id="rId11" Type="http://schemas.openxmlformats.org/officeDocument/2006/relationships/oleObject" Target="../embeddings/oleObject16.bin"/><Relationship Id="rId5" Type="http://schemas.openxmlformats.org/officeDocument/2006/relationships/oleObject" Target="../embeddings/oleObject19.bin"/><Relationship Id="rId10" Type="http://schemas.openxmlformats.org/officeDocument/2006/relationships/image" Target="../media/image37.emf"/><Relationship Id="rId4" Type="http://schemas.openxmlformats.org/officeDocument/2006/relationships/image" Target="../media/image35.emf"/><Relationship Id="rId9" Type="http://schemas.openxmlformats.org/officeDocument/2006/relationships/oleObject" Target="../embeddings/oleObject20.bin"/><Relationship Id="rId14" Type="http://schemas.openxmlformats.org/officeDocument/2006/relationships/image" Target="../media/image34.wmf"/></Relationships>
</file>

<file path=ppt/slides/_rels/slide12.xml.rels><?xml version="1.0" encoding="UTF-8" standalone="yes"?>
<Relationships xmlns="http://schemas.openxmlformats.org/package/2006/relationships"><Relationship Id="rId8" Type="http://schemas.openxmlformats.org/officeDocument/2006/relationships/image" Target="../media/image35.emf"/><Relationship Id="rId13" Type="http://schemas.openxmlformats.org/officeDocument/2006/relationships/oleObject" Target="../embeddings/oleObject22.bin"/><Relationship Id="rId3" Type="http://schemas.openxmlformats.org/officeDocument/2006/relationships/oleObject" Target="../embeddings/oleObject12.bin"/><Relationship Id="rId7" Type="http://schemas.openxmlformats.org/officeDocument/2006/relationships/oleObject" Target="../embeddings/oleObject18.bin"/><Relationship Id="rId12" Type="http://schemas.openxmlformats.org/officeDocument/2006/relationships/image" Target="../media/image38.emf"/><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30.emf"/><Relationship Id="rId11" Type="http://schemas.openxmlformats.org/officeDocument/2006/relationships/oleObject" Target="../embeddings/oleObject21.bin"/><Relationship Id="rId5" Type="http://schemas.openxmlformats.org/officeDocument/2006/relationships/oleObject" Target="../embeddings/oleObject13.bin"/><Relationship Id="rId10" Type="http://schemas.openxmlformats.org/officeDocument/2006/relationships/image" Target="../media/image37.emf"/><Relationship Id="rId4" Type="http://schemas.openxmlformats.org/officeDocument/2006/relationships/image" Target="../media/image29.emf"/><Relationship Id="rId9" Type="http://schemas.openxmlformats.org/officeDocument/2006/relationships/oleObject" Target="../embeddings/oleObject20.bin"/><Relationship Id="rId14" Type="http://schemas.openxmlformats.org/officeDocument/2006/relationships/image" Target="../media/image39.emf"/></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wmf"/><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oleObject" Target="../embeddings/oleObject24.bin"/><Relationship Id="rId5" Type="http://schemas.openxmlformats.org/officeDocument/2006/relationships/image" Target="../media/image41.wmf"/><Relationship Id="rId10" Type="http://schemas.openxmlformats.org/officeDocument/2006/relationships/image" Target="../media/image44.wmf"/><Relationship Id="rId4" Type="http://schemas.openxmlformats.org/officeDocument/2006/relationships/oleObject" Target="../embeddings/oleObject23.bin"/><Relationship Id="rId9"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image" Target="../media/image45.wmf"/><Relationship Id="rId7" Type="http://schemas.openxmlformats.org/officeDocument/2006/relationships/image" Target="../media/image47.wmf"/><Relationship Id="rId2" Type="http://schemas.openxmlformats.org/officeDocument/2006/relationships/oleObject" Target="../embeddings/oleObject26.bin"/><Relationship Id="rId1" Type="http://schemas.openxmlformats.org/officeDocument/2006/relationships/slideLayout" Target="../slideLayouts/slideLayout16.xml"/><Relationship Id="rId6" Type="http://schemas.openxmlformats.org/officeDocument/2006/relationships/oleObject" Target="../embeddings/oleObject28.bin"/><Relationship Id="rId5" Type="http://schemas.openxmlformats.org/officeDocument/2006/relationships/image" Target="../media/image46.wmf"/><Relationship Id="rId4" Type="http://schemas.openxmlformats.org/officeDocument/2006/relationships/oleObject" Target="../embeddings/oleObject27.bin"/><Relationship Id="rId9" Type="http://schemas.openxmlformats.org/officeDocument/2006/relationships/image" Target="../media/image48.wmf"/></Relationships>
</file>

<file path=ppt/slides/_rels/slide16.xml.rels><?xml version="1.0" encoding="UTF-8" standalone="yes"?>
<Relationships xmlns="http://schemas.openxmlformats.org/package/2006/relationships"><Relationship Id="rId3" Type="http://schemas.openxmlformats.org/officeDocument/2006/relationships/image" Target="../media/image49.wmf"/><Relationship Id="rId7" Type="http://schemas.openxmlformats.org/officeDocument/2006/relationships/image" Target="../media/image51.wmf"/><Relationship Id="rId2" Type="http://schemas.openxmlformats.org/officeDocument/2006/relationships/oleObject" Target="../embeddings/oleObject30.bin"/><Relationship Id="rId1" Type="http://schemas.openxmlformats.org/officeDocument/2006/relationships/slideLayout" Target="../slideLayouts/slideLayout16.xml"/><Relationship Id="rId6" Type="http://schemas.openxmlformats.org/officeDocument/2006/relationships/oleObject" Target="../embeddings/oleObject32.bin"/><Relationship Id="rId5" Type="http://schemas.openxmlformats.org/officeDocument/2006/relationships/image" Target="../media/image50.wmf"/><Relationship Id="rId4" Type="http://schemas.openxmlformats.org/officeDocument/2006/relationships/oleObject" Target="../embeddings/oleObject31.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58.wmf"/><Relationship Id="rId18" Type="http://schemas.openxmlformats.org/officeDocument/2006/relationships/image" Target="../media/image61.wmf"/><Relationship Id="rId3" Type="http://schemas.openxmlformats.org/officeDocument/2006/relationships/image" Target="../media/image53.png"/><Relationship Id="rId7" Type="http://schemas.openxmlformats.org/officeDocument/2006/relationships/image" Target="../media/image55.wmf"/><Relationship Id="rId12" Type="http://schemas.openxmlformats.org/officeDocument/2006/relationships/oleObject" Target="../embeddings/oleObject37.bin"/><Relationship Id="rId17" Type="http://schemas.openxmlformats.org/officeDocument/2006/relationships/oleObject" Target="../embeddings/oleObject39.bin"/><Relationship Id="rId2" Type="http://schemas.openxmlformats.org/officeDocument/2006/relationships/image" Target="../media/image52.png"/><Relationship Id="rId16" Type="http://schemas.openxmlformats.org/officeDocument/2006/relationships/image" Target="../media/image60.png"/><Relationship Id="rId1" Type="http://schemas.openxmlformats.org/officeDocument/2006/relationships/slideLayout" Target="../slideLayouts/slideLayout16.xml"/><Relationship Id="rId6" Type="http://schemas.openxmlformats.org/officeDocument/2006/relationships/oleObject" Target="../embeddings/oleObject34.bin"/><Relationship Id="rId11" Type="http://schemas.openxmlformats.org/officeDocument/2006/relationships/image" Target="../media/image57.wmf"/><Relationship Id="rId5" Type="http://schemas.openxmlformats.org/officeDocument/2006/relationships/image" Target="../media/image54.wmf"/><Relationship Id="rId15" Type="http://schemas.openxmlformats.org/officeDocument/2006/relationships/image" Target="../media/image59.wmf"/><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56.wmf"/><Relationship Id="rId14" Type="http://schemas.openxmlformats.org/officeDocument/2006/relationships/oleObject" Target="../embeddings/oleObject38.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63.wmf"/><Relationship Id="rId7" Type="http://schemas.openxmlformats.org/officeDocument/2006/relationships/image" Target="../media/image65.wmf"/><Relationship Id="rId2" Type="http://schemas.openxmlformats.org/officeDocument/2006/relationships/oleObject" Target="../embeddings/oleObject40.bin"/><Relationship Id="rId1" Type="http://schemas.openxmlformats.org/officeDocument/2006/relationships/slideLayout" Target="../slideLayouts/slideLayout17.xml"/><Relationship Id="rId6" Type="http://schemas.openxmlformats.org/officeDocument/2006/relationships/oleObject" Target="../embeddings/oleObject42.bin"/><Relationship Id="rId5" Type="http://schemas.openxmlformats.org/officeDocument/2006/relationships/image" Target="../media/image64.wmf"/><Relationship Id="rId4" Type="http://schemas.openxmlformats.org/officeDocument/2006/relationships/oleObject" Target="../embeddings/oleObject4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220" y="3013501"/>
            <a:ext cx="12021561" cy="954107"/>
          </a:xfrm>
          <a:prstGeom prst="rect">
            <a:avLst/>
          </a:prstGeom>
        </p:spPr>
        <p:txBody>
          <a:bodyPr wrap="none">
            <a:spAutoFit/>
          </a:bodyPr>
          <a:lstStyle/>
          <a:p>
            <a:pPr algn="ctr"/>
            <a:r>
              <a:rPr lang="en-US" altLang="zh-CN" sz="2800" b="1" dirty="0">
                <a:solidFill>
                  <a:schemeClr val="bg1"/>
                </a:solidFill>
                <a:latin typeface="+mj-ea"/>
                <a:ea typeface="+mj-ea"/>
              </a:rPr>
              <a:t>A Unified Bayesian Framework for Jointly Inferring System Order </a:t>
            </a:r>
          </a:p>
          <a:p>
            <a:pPr algn="ctr"/>
            <a:r>
              <a:rPr lang="en-US" altLang="zh-CN" sz="2800" b="1" dirty="0">
                <a:solidFill>
                  <a:schemeClr val="bg1"/>
                </a:solidFill>
                <a:latin typeface="+mj-ea"/>
                <a:ea typeface="+mj-ea"/>
              </a:rPr>
              <a:t>and Parameters of LTI State-Space Models</a:t>
            </a:r>
            <a:endParaRPr lang="zh-CN" altLang="en-US" sz="2800" b="1" dirty="0">
              <a:solidFill>
                <a:schemeClr val="bg1"/>
              </a:solidFill>
              <a:latin typeface="+mj-ea"/>
              <a:ea typeface="+mj-ea"/>
            </a:endParaRPr>
          </a:p>
        </p:txBody>
      </p:sp>
      <p:sp>
        <p:nvSpPr>
          <p:cNvPr id="8" name="矩形 7"/>
          <p:cNvSpPr/>
          <p:nvPr/>
        </p:nvSpPr>
        <p:spPr>
          <a:xfrm>
            <a:off x="0" y="5111711"/>
            <a:ext cx="12192000" cy="400110"/>
          </a:xfrm>
          <a:prstGeom prst="rect">
            <a:avLst/>
          </a:prstGeom>
        </p:spPr>
        <p:txBody>
          <a:bodyPr wrap="square">
            <a:spAutoFit/>
          </a:bodyPr>
          <a:lstStyle/>
          <a:p>
            <a:pPr algn="ctr"/>
            <a:r>
              <a:rPr lang="en-US" altLang="zh-CN" sz="2000" spc="-150" dirty="0" err="1">
                <a:solidFill>
                  <a:schemeClr val="bg1"/>
                </a:solidFill>
                <a:latin typeface="Yu Gothic UI Semibold" panose="020B0700000000000000" pitchFamily="34" charset="-128"/>
                <a:ea typeface="Yu Gothic UI Semibold" panose="020B0700000000000000" pitchFamily="34" charset="-128"/>
                <a:sym typeface="Wingdings 3" panose="05040102010807070707" pitchFamily="18" charset="2"/>
              </a:rPr>
              <a:t>Hongru</a:t>
            </a:r>
            <a:r>
              <a:rPr lang="en-US" altLang="zh-CN" sz="2000" spc="-150" dirty="0">
                <a:solidFill>
                  <a:schemeClr val="bg1"/>
                </a:solidFill>
                <a:latin typeface="Yu Gothic UI Semibold" panose="020B0700000000000000" pitchFamily="34" charset="-128"/>
                <a:ea typeface="Yu Gothic UI Semibold" panose="020B0700000000000000" pitchFamily="34" charset="-128"/>
                <a:sym typeface="Wingdings 3" panose="05040102010807070707" pitchFamily="18" charset="2"/>
              </a:rPr>
              <a:t> Liu</a:t>
            </a:r>
            <a:endParaRPr lang="zh-CN" altLang="en-US" sz="2000" b="1" dirty="0">
              <a:solidFill>
                <a:schemeClr val="bg1"/>
              </a:solidFill>
              <a:latin typeface="Yu Gothic UI Semibold" panose="020B0700000000000000" pitchFamily="34" charset="-128"/>
              <a:ea typeface="Yu Gothic UI Semibold" panose="020B0700000000000000" pitchFamily="34" charset="-128"/>
            </a:endParaRPr>
          </a:p>
        </p:txBody>
      </p:sp>
      <p:sp>
        <p:nvSpPr>
          <p:cNvPr id="9" name="矩形 8"/>
          <p:cNvSpPr/>
          <p:nvPr/>
        </p:nvSpPr>
        <p:spPr>
          <a:xfrm>
            <a:off x="7868776" y="4586418"/>
            <a:ext cx="309880" cy="398780"/>
          </a:xfrm>
          <a:prstGeom prst="rect">
            <a:avLst/>
          </a:prstGeom>
        </p:spPr>
        <p:txBody>
          <a:bodyPr wrap="none">
            <a:spAutoFit/>
          </a:bodyPr>
          <a:lstStyle/>
          <a:p>
            <a:endParaRPr lang="zh-CN" altLang="en-US" sz="2000" b="1" dirty="0">
              <a:solidFill>
                <a:schemeClr val="bg1"/>
              </a:solidFill>
              <a:latin typeface="+mn-ea"/>
            </a:endParaRPr>
          </a:p>
        </p:txBody>
      </p:sp>
      <p:sp>
        <p:nvSpPr>
          <p:cNvPr id="10" name="矩形 9"/>
          <p:cNvSpPr/>
          <p:nvPr/>
        </p:nvSpPr>
        <p:spPr>
          <a:xfrm>
            <a:off x="0" y="4712877"/>
            <a:ext cx="12191999" cy="400110"/>
          </a:xfrm>
          <a:prstGeom prst="rect">
            <a:avLst/>
          </a:prstGeom>
        </p:spPr>
        <p:txBody>
          <a:bodyPr wrap="square">
            <a:spAutoFit/>
          </a:bodyPr>
          <a:lstStyle/>
          <a:p>
            <a:pPr algn="ctr"/>
            <a:r>
              <a:rPr lang="en-US" altLang="zh-CN" sz="2000" b="1" dirty="0">
                <a:solidFill>
                  <a:schemeClr val="bg1"/>
                </a:solidFill>
                <a:latin typeface="Yu Gothic UI Semibold" panose="020B0700000000000000" pitchFamily="34" charset="-128"/>
                <a:ea typeface="Yu Gothic UI Semibold" panose="020B0700000000000000" pitchFamily="34" charset="-128"/>
              </a:rPr>
              <a:t>School of Power and Energy</a:t>
            </a:r>
            <a:endParaRPr lang="zh-CN" altLang="en-US" sz="2000" b="1" dirty="0">
              <a:solidFill>
                <a:schemeClr val="bg1"/>
              </a:solidFill>
              <a:latin typeface="Yu Gothic UI Semibold" panose="020B0700000000000000" pitchFamily="34" charset="-128"/>
              <a:ea typeface="Yu Gothic UI Semibold" panose="020B0700000000000000" pitchFamily="34" charset="-128"/>
            </a:endParaRPr>
          </a:p>
        </p:txBody>
      </p:sp>
      <p:sp>
        <p:nvSpPr>
          <p:cNvPr id="3" name="矩形 2">
            <a:extLst>
              <a:ext uri="{FF2B5EF4-FFF2-40B4-BE49-F238E27FC236}">
                <a16:creationId xmlns:a16="http://schemas.microsoft.com/office/drawing/2014/main" id="{4C1FB55A-39F3-8DDF-2537-848B7B8C60CE}"/>
              </a:ext>
            </a:extLst>
          </p:cNvPr>
          <p:cNvSpPr/>
          <p:nvPr/>
        </p:nvSpPr>
        <p:spPr>
          <a:xfrm>
            <a:off x="0" y="5536486"/>
            <a:ext cx="12191999" cy="400110"/>
          </a:xfrm>
          <a:prstGeom prst="rect">
            <a:avLst/>
          </a:prstGeom>
        </p:spPr>
        <p:txBody>
          <a:bodyPr wrap="square">
            <a:spAutoFit/>
          </a:bodyPr>
          <a:lstStyle/>
          <a:p>
            <a:pPr algn="ctr"/>
            <a:r>
              <a:rPr lang="en-US" altLang="zh-CN" sz="2000" spc="-150" dirty="0">
                <a:solidFill>
                  <a:schemeClr val="bg1"/>
                </a:solidFill>
                <a:latin typeface="Yu Gothic UI Semibold" panose="020B0700000000000000" pitchFamily="34" charset="-128"/>
                <a:ea typeface="Yu Gothic UI Semibold" panose="020B0700000000000000" pitchFamily="34" charset="-128"/>
                <a:sym typeface="Wingdings 3" panose="05040102010807070707" pitchFamily="18" charset="2"/>
              </a:rPr>
              <a:t>2025/11</a:t>
            </a:r>
            <a:endParaRPr lang="zh-CN" altLang="en-US" sz="2000" b="1" dirty="0">
              <a:solidFill>
                <a:schemeClr val="bg1"/>
              </a:solidFill>
              <a:latin typeface="Yu Gothic UI Semibold" panose="020B0700000000000000" pitchFamily="34" charset="-128"/>
              <a:ea typeface="Yu Gothic UI Semibold" panose="020B07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685922" y="3206161"/>
            <a:ext cx="2529859" cy="646331"/>
          </a:xfrm>
          <a:prstGeom prst="rect">
            <a:avLst/>
          </a:prstGeom>
          <a:noFill/>
        </p:spPr>
        <p:txBody>
          <a:bodyPr wrap="none" rtlCol="0">
            <a:spAutoFit/>
          </a:bodyPr>
          <a:lstStyle/>
          <a:p>
            <a:pPr algn="ctr"/>
            <a:r>
              <a:rPr lang="en-US" altLang="zh-CN" sz="3600" dirty="0">
                <a:solidFill>
                  <a:schemeClr val="bg1"/>
                </a:solidFill>
                <a:latin typeface="Yu Gothic UI Semibold" panose="020B0700000000000000" pitchFamily="34" charset="-128"/>
                <a:ea typeface="Yu Gothic UI Semibold" panose="020B0700000000000000" pitchFamily="34" charset="-128"/>
              </a:rPr>
              <a:t>CONTENTS</a:t>
            </a:r>
            <a:endParaRPr lang="zh-CN" altLang="en-US" sz="3600" dirty="0">
              <a:solidFill>
                <a:schemeClr val="bg1"/>
              </a:solidFill>
              <a:latin typeface="Yu Gothic UI Semibold" panose="020B0700000000000000" pitchFamily="34" charset="-128"/>
              <a:ea typeface="Yu Gothic UI Semibold" panose="020B0700000000000000" pitchFamily="34" charset="-128"/>
            </a:endParaRPr>
          </a:p>
        </p:txBody>
      </p:sp>
      <p:sp>
        <p:nvSpPr>
          <p:cNvPr id="47" name="文本框 46"/>
          <p:cNvSpPr txBox="1"/>
          <p:nvPr/>
        </p:nvSpPr>
        <p:spPr>
          <a:xfrm>
            <a:off x="5838116" y="971918"/>
            <a:ext cx="5758014" cy="4914166"/>
          </a:xfrm>
          <a:prstGeom prst="rect">
            <a:avLst/>
          </a:prstGeom>
          <a:noFill/>
        </p:spPr>
        <p:txBody>
          <a:bodyPr wrap="square" rtlCol="0" anchor="ctr">
            <a:spAutoFit/>
          </a:bodyPr>
          <a:lstStyle/>
          <a:p>
            <a:pPr marL="342900" indent="-342900">
              <a:spcBef>
                <a:spcPts val="2000"/>
              </a:spcBef>
              <a:spcAft>
                <a:spcPts val="2000"/>
              </a:spcAft>
              <a:buFont typeface="+mj-lt"/>
              <a:buAutoNum type="arabicPeriod"/>
            </a:pPr>
            <a:r>
              <a:rPr lang="en-US" altLang="zh-CN" sz="3600" b="1" dirty="0">
                <a:solidFill>
                  <a:schemeClr val="accent4">
                    <a:lumMod val="50000"/>
                  </a:schemeClr>
                </a:solidFill>
                <a:latin typeface="+mj-ea"/>
                <a:ea typeface="+mj-ea"/>
              </a:rPr>
              <a:t>Background  </a:t>
            </a:r>
          </a:p>
          <a:p>
            <a:pPr marL="342900" indent="-342900">
              <a:spcBef>
                <a:spcPts val="2000"/>
              </a:spcBef>
              <a:spcAft>
                <a:spcPts val="2000"/>
              </a:spcAft>
              <a:buFont typeface="+mj-lt"/>
              <a:buAutoNum type="arabicPeriod"/>
            </a:pPr>
            <a:r>
              <a:rPr lang="de-DE" altLang="zh-CN" sz="3600" b="1" dirty="0">
                <a:solidFill>
                  <a:schemeClr val="accent4">
                    <a:lumMod val="50000"/>
                  </a:schemeClr>
                </a:solidFill>
                <a:latin typeface="+mj-ea"/>
                <a:ea typeface="+mj-ea"/>
              </a:rPr>
              <a:t>Methodology</a:t>
            </a:r>
          </a:p>
          <a:p>
            <a:pPr marL="342900" indent="-342900">
              <a:spcBef>
                <a:spcPts val="2000"/>
              </a:spcBef>
              <a:spcAft>
                <a:spcPts val="2000"/>
              </a:spcAft>
              <a:buFont typeface="+mj-lt"/>
              <a:buAutoNum type="arabicPeriod"/>
            </a:pPr>
            <a:r>
              <a:rPr lang="en-US" altLang="zh-CN" sz="3600" b="1" dirty="0">
                <a:solidFill>
                  <a:schemeClr val="accent4">
                    <a:lumMod val="50000"/>
                  </a:schemeClr>
                </a:solidFill>
                <a:latin typeface="+mj-ea"/>
                <a:ea typeface="+mj-ea"/>
              </a:rPr>
              <a:t>Results</a:t>
            </a:r>
          </a:p>
          <a:p>
            <a:pPr marL="342900" indent="-342900">
              <a:spcBef>
                <a:spcPts val="2000"/>
              </a:spcBef>
              <a:spcAft>
                <a:spcPts val="2000"/>
              </a:spcAft>
              <a:buFont typeface="+mj-lt"/>
              <a:buAutoNum type="arabicPeriod"/>
            </a:pPr>
            <a:r>
              <a:rPr lang="en-US" altLang="zh-CN" sz="3600" b="1" dirty="0">
                <a:solidFill>
                  <a:schemeClr val="accent4">
                    <a:lumMod val="50000"/>
                  </a:schemeClr>
                </a:solidFill>
                <a:latin typeface="+mj-ea"/>
                <a:ea typeface="+mj-ea"/>
              </a:rPr>
              <a:t>Discussion</a:t>
            </a:r>
          </a:p>
          <a:p>
            <a:pPr marL="342900" indent="-342900">
              <a:spcBef>
                <a:spcPts val="2000"/>
              </a:spcBef>
              <a:spcAft>
                <a:spcPts val="2000"/>
              </a:spcAft>
              <a:buFont typeface="+mj-lt"/>
              <a:buAutoNum type="arabicPeriod"/>
            </a:pPr>
            <a:r>
              <a:rPr lang="en-US" altLang="zh-CN" sz="3600" b="1" dirty="0">
                <a:solidFill>
                  <a:schemeClr val="accent4">
                    <a:lumMod val="50000"/>
                  </a:schemeClr>
                </a:solidFill>
                <a:latin typeface="+mj-ea"/>
                <a:ea typeface="+mj-ea"/>
              </a:rPr>
              <a:t>Conclusion</a:t>
            </a:r>
          </a:p>
        </p:txBody>
      </p:sp>
      <p:grpSp>
        <p:nvGrpSpPr>
          <p:cNvPr id="55" name="组合 54"/>
          <p:cNvGrpSpPr/>
          <p:nvPr/>
        </p:nvGrpSpPr>
        <p:grpSpPr>
          <a:xfrm flipH="1">
            <a:off x="505574" y="2581870"/>
            <a:ext cx="2984292" cy="0"/>
            <a:chOff x="1209167" y="2722880"/>
            <a:chExt cx="2984292" cy="0"/>
          </a:xfrm>
        </p:grpSpPr>
        <p:cxnSp>
          <p:nvCxnSpPr>
            <p:cNvPr id="56" name="直接连接符 55"/>
            <p:cNvCxnSpPr/>
            <p:nvPr/>
          </p:nvCxnSpPr>
          <p:spPr>
            <a:xfrm>
              <a:off x="1211071" y="2722880"/>
              <a:ext cx="2982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209167" y="2722880"/>
              <a:ext cx="33832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05574" y="4380190"/>
            <a:ext cx="2982388" cy="0"/>
            <a:chOff x="1211071" y="2722880"/>
            <a:chExt cx="2982388" cy="0"/>
          </a:xfrm>
        </p:grpSpPr>
        <p:cxnSp>
          <p:nvCxnSpPr>
            <p:cNvPr id="60" name="直接连接符 59"/>
            <p:cNvCxnSpPr/>
            <p:nvPr/>
          </p:nvCxnSpPr>
          <p:spPr>
            <a:xfrm>
              <a:off x="1211071" y="2722880"/>
              <a:ext cx="29823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211072" y="2722880"/>
              <a:ext cx="33832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id="{C6E40CF1-CA00-F2A9-BEBB-489484C9E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282" y="568528"/>
            <a:ext cx="430664" cy="430046"/>
          </a:xfrm>
          <a:prstGeom prst="rect">
            <a:avLst/>
          </a:prstGeom>
        </p:spPr>
      </p:pic>
      <p:sp>
        <p:nvSpPr>
          <p:cNvPr id="2" name="文本框 1">
            <a:extLst>
              <a:ext uri="{FF2B5EF4-FFF2-40B4-BE49-F238E27FC236}">
                <a16:creationId xmlns:a16="http://schemas.microsoft.com/office/drawing/2014/main" id="{E8BA03E8-832B-B881-17BF-4052E7763CDF}"/>
              </a:ext>
            </a:extLst>
          </p:cNvPr>
          <p:cNvSpPr txBox="1"/>
          <p:nvPr/>
        </p:nvSpPr>
        <p:spPr>
          <a:xfrm>
            <a:off x="953311" y="603115"/>
            <a:ext cx="2441642" cy="369332"/>
          </a:xfrm>
          <a:prstGeom prst="rect">
            <a:avLst/>
          </a:prstGeom>
          <a:noFill/>
        </p:spPr>
        <p:txBody>
          <a:bodyPr wrap="square" rtlCol="0">
            <a:spAutoFit/>
          </a:bodyPr>
          <a:lstStyle/>
          <a:p>
            <a:r>
              <a:rPr lang="en-US" altLang="zh-CN" b="1" dirty="0">
                <a:solidFill>
                  <a:schemeClr val="bg1"/>
                </a:solidFill>
                <a:latin typeface="Yu Gothic UI Semibold" panose="020B0700000000000000" pitchFamily="34" charset="-128"/>
                <a:ea typeface="Yu Gothic UI Semibold" panose="020B0700000000000000" pitchFamily="34" charset="-128"/>
              </a:rPr>
              <a:t>SGWRC 2025</a:t>
            </a:r>
            <a:endParaRPr lang="zh-CN" altLang="en-US" b="1" dirty="0">
              <a:solidFill>
                <a:schemeClr val="bg1"/>
              </a:solidFill>
              <a:latin typeface="Yu Gothic UI Semibold" panose="020B0700000000000000" pitchFamily="34" charset="-128"/>
              <a:ea typeface="Yu Gothic UI Semibold" panose="020B0700000000000000"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55250" y="3078088"/>
            <a:ext cx="4387740" cy="1015663"/>
          </a:xfrm>
          <a:prstGeom prst="rect">
            <a:avLst/>
          </a:prstGeom>
        </p:spPr>
        <p:txBody>
          <a:bodyPr wrap="none">
            <a:spAutoFit/>
          </a:bodyPr>
          <a:lstStyle/>
          <a:p>
            <a:r>
              <a:rPr lang="en-US" altLang="zh-CN" sz="6000" b="1" dirty="0">
                <a:solidFill>
                  <a:schemeClr val="accent4">
                    <a:lumMod val="50000"/>
                  </a:schemeClr>
                </a:solidFill>
                <a:latin typeface="Yu Gothic UI Semibold" panose="020B0700000000000000" pitchFamily="34" charset="-128"/>
                <a:ea typeface="Yu Gothic UI Semibold" panose="020B0700000000000000" pitchFamily="34" charset="-128"/>
              </a:rPr>
              <a:t>Background</a:t>
            </a:r>
            <a:endParaRPr lang="zh-CN" altLang="en-US" sz="60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9" name="文本框 8"/>
          <p:cNvSpPr txBox="1"/>
          <p:nvPr/>
        </p:nvSpPr>
        <p:spPr>
          <a:xfrm>
            <a:off x="4984433" y="2551837"/>
            <a:ext cx="4364840" cy="523220"/>
          </a:xfrm>
          <a:prstGeom prst="rect">
            <a:avLst/>
          </a:prstGeom>
          <a:noFill/>
        </p:spPr>
        <p:txBody>
          <a:bodyPr wrap="square" rtlCol="0">
            <a:spAutoFit/>
          </a:bodyPr>
          <a:lstStyle/>
          <a:p>
            <a:r>
              <a:rPr lang="en-US" altLang="zh-CN" sz="2800" dirty="0">
                <a:solidFill>
                  <a:schemeClr val="accent4">
                    <a:lumMod val="50000"/>
                  </a:schemeClr>
                </a:solidFill>
                <a:latin typeface="Yu Gothic UI Semibold" panose="020B0700000000000000" pitchFamily="34" charset="-128"/>
                <a:ea typeface="Yu Gothic UI Semibold" panose="020B0700000000000000" pitchFamily="34" charset="-128"/>
              </a:rPr>
              <a:t>The First Section</a:t>
            </a:r>
            <a:r>
              <a:rPr lang="zh-CN" altLang="en-US" sz="2800" spc="-150" dirty="0">
                <a:solidFill>
                  <a:schemeClr val="accent4">
                    <a:lumMod val="50000"/>
                  </a:schemeClr>
                </a:solidFill>
                <a:latin typeface="Yu Gothic UI Semibold" panose="020B0700000000000000" pitchFamily="34" charset="-128"/>
                <a:ea typeface="Yu Gothic UI Semibold" panose="020B0700000000000000" pitchFamily="34" charset="-128"/>
                <a:sym typeface="Wingdings 3" panose="05040102010807070707" pitchFamily="18" charset="2"/>
              </a:rPr>
              <a:t></a:t>
            </a:r>
            <a:endParaRPr lang="zh-CN" altLang="en-US" sz="28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19" name="PA-文本框 18"/>
          <p:cNvSpPr txBox="1"/>
          <p:nvPr>
            <p:custDataLst>
              <p:tags r:id="rId1"/>
            </p:custDataLst>
          </p:nvPr>
        </p:nvSpPr>
        <p:spPr>
          <a:xfrm>
            <a:off x="3410750" y="2353267"/>
            <a:ext cx="1326365" cy="2177969"/>
          </a:xfrm>
          <a:custGeom>
            <a:avLst/>
            <a:gdLst/>
            <a:ahLst/>
            <a:cxnLst/>
            <a:rect l="l" t="t" r="r" b="b"/>
            <a:pathLst>
              <a:path w="1326365" h="2177969">
                <a:moveTo>
                  <a:pt x="1326365" y="637961"/>
                </a:moveTo>
                <a:cubicBezTo>
                  <a:pt x="1286802" y="680492"/>
                  <a:pt x="1248722" y="722528"/>
                  <a:pt x="1212126" y="764069"/>
                </a:cubicBezTo>
                <a:cubicBezTo>
                  <a:pt x="1190366" y="787808"/>
                  <a:pt x="1172315" y="807837"/>
                  <a:pt x="1157973" y="824157"/>
                </a:cubicBezTo>
                <a:cubicBezTo>
                  <a:pt x="1143631" y="840476"/>
                  <a:pt x="1129537" y="857291"/>
                  <a:pt x="1115690" y="874600"/>
                </a:cubicBezTo>
                <a:cubicBezTo>
                  <a:pt x="1101843" y="891909"/>
                  <a:pt x="1088490" y="908723"/>
                  <a:pt x="1075632" y="925043"/>
                </a:cubicBezTo>
                <a:cubicBezTo>
                  <a:pt x="1062774" y="941363"/>
                  <a:pt x="1051399" y="956447"/>
                  <a:pt x="1041508" y="970294"/>
                </a:cubicBezTo>
                <a:cubicBezTo>
                  <a:pt x="1021727" y="997988"/>
                  <a:pt x="1005407" y="1026177"/>
                  <a:pt x="992549" y="1054861"/>
                </a:cubicBezTo>
                <a:cubicBezTo>
                  <a:pt x="979690" y="1083544"/>
                  <a:pt x="968810" y="1109755"/>
                  <a:pt x="959909" y="1133493"/>
                </a:cubicBezTo>
                <a:lnTo>
                  <a:pt x="701757" y="2177969"/>
                </a:lnTo>
                <a:lnTo>
                  <a:pt x="152814" y="2177969"/>
                </a:lnTo>
                <a:lnTo>
                  <a:pt x="359038" y="1348620"/>
                </a:lnTo>
                <a:close/>
                <a:moveTo>
                  <a:pt x="1172068" y="0"/>
                </a:moveTo>
                <a:lnTo>
                  <a:pt x="1240315" y="0"/>
                </a:lnTo>
                <a:lnTo>
                  <a:pt x="1059312" y="728462"/>
                </a:lnTo>
                <a:lnTo>
                  <a:pt x="99403" y="1433187"/>
                </a:lnTo>
                <a:cubicBezTo>
                  <a:pt x="103359" y="1429230"/>
                  <a:pt x="116465" y="1414889"/>
                  <a:pt x="138719" y="1390161"/>
                </a:cubicBezTo>
                <a:cubicBezTo>
                  <a:pt x="160974" y="1365434"/>
                  <a:pt x="186690" y="1336503"/>
                  <a:pt x="215868" y="1303369"/>
                </a:cubicBezTo>
                <a:cubicBezTo>
                  <a:pt x="245046" y="1270235"/>
                  <a:pt x="274471" y="1235864"/>
                  <a:pt x="304144" y="1200257"/>
                </a:cubicBezTo>
                <a:cubicBezTo>
                  <a:pt x="333817" y="1164650"/>
                  <a:pt x="357060" y="1134482"/>
                  <a:pt x="373875" y="1109755"/>
                </a:cubicBezTo>
                <a:cubicBezTo>
                  <a:pt x="391678" y="1084039"/>
                  <a:pt x="406762" y="1058076"/>
                  <a:pt x="419125" y="1031865"/>
                </a:cubicBezTo>
                <a:cubicBezTo>
                  <a:pt x="431489" y="1005654"/>
                  <a:pt x="441627" y="981669"/>
                  <a:pt x="449540" y="959909"/>
                </a:cubicBezTo>
                <a:cubicBezTo>
                  <a:pt x="458442" y="935181"/>
                  <a:pt x="465860" y="911443"/>
                  <a:pt x="471794" y="888694"/>
                </a:cubicBezTo>
                <a:lnTo>
                  <a:pt x="545976" y="593452"/>
                </a:lnTo>
                <a:lnTo>
                  <a:pt x="0" y="737364"/>
                </a:lnTo>
                <a:lnTo>
                  <a:pt x="100887" y="329366"/>
                </a:lnTo>
                <a:close/>
              </a:path>
            </a:pathLst>
          </a:custGeom>
          <a:solidFill>
            <a:schemeClr val="accent4">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gn="ctr">
              <a:lnSpc>
                <a:spcPct val="90000"/>
              </a:lnSpc>
              <a:spcBef>
                <a:spcPts val="1000"/>
              </a:spcBef>
              <a:buFont typeface="Arial" panose="020B0604020202020204" pitchFamily="34" charset="0"/>
              <a:buNone/>
              <a:defRPr sz="23900">
                <a:solidFill>
                  <a:schemeClr val="accent1"/>
                </a:solidFill>
                <a:latin typeface="Facon" pitchFamily="2" charset="0"/>
              </a:defRPr>
            </a:lvl1pPr>
            <a:lvl2pPr indent="0" algn="ctr">
              <a:lnSpc>
                <a:spcPct val="90000"/>
              </a:lnSpc>
              <a:spcBef>
                <a:spcPts val="500"/>
              </a:spcBef>
              <a:buFont typeface="Arial" panose="020B0604020202020204" pitchFamily="34" charset="0"/>
              <a:buNone/>
              <a:defRPr sz="9600">
                <a:latin typeface="Facon" pitchFamily="2" charset="0"/>
              </a:defRPr>
            </a:lvl2pPr>
            <a:lvl3pPr indent="0" algn="ctr">
              <a:lnSpc>
                <a:spcPct val="90000"/>
              </a:lnSpc>
              <a:spcBef>
                <a:spcPts val="500"/>
              </a:spcBef>
              <a:buFont typeface="Arial" panose="020B0604020202020204" pitchFamily="34" charset="0"/>
              <a:buNone/>
              <a:defRPr sz="9600">
                <a:latin typeface="Facon" pitchFamily="2" charset="0"/>
              </a:defRPr>
            </a:lvl3pPr>
            <a:lvl4pPr indent="0" algn="ctr">
              <a:lnSpc>
                <a:spcPct val="90000"/>
              </a:lnSpc>
              <a:spcBef>
                <a:spcPts val="500"/>
              </a:spcBef>
              <a:buFont typeface="Arial" panose="020B0604020202020204" pitchFamily="34" charset="0"/>
              <a:buNone/>
              <a:defRPr sz="9600">
                <a:latin typeface="Facon" pitchFamily="2" charset="0"/>
              </a:defRPr>
            </a:lvl4pPr>
            <a:lvl5pPr indent="0" algn="ctr">
              <a:lnSpc>
                <a:spcPct val="90000"/>
              </a:lnSpc>
              <a:spcBef>
                <a:spcPts val="500"/>
              </a:spcBef>
              <a:buFont typeface="Arial" panose="020B0604020202020204" pitchFamily="34" charset="0"/>
              <a:buNone/>
              <a:defRPr sz="9600">
                <a:latin typeface="Facon"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zh-CN" altLang="en-US" dirty="0">
              <a:solidFill>
                <a:schemeClr val="accent4">
                  <a:lumMod val="5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6E0377C-70A1-77BB-E8ED-49B94E0C18ED}"/>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4</a:t>
            </a:fld>
            <a:endParaRPr lang="zh-CN" altLang="en-US" spc="90" dirty="0"/>
          </a:p>
        </p:txBody>
      </p:sp>
      <p:sp>
        <p:nvSpPr>
          <p:cNvPr id="3" name="文本占位符 2">
            <a:extLst>
              <a:ext uri="{FF2B5EF4-FFF2-40B4-BE49-F238E27FC236}">
                <a16:creationId xmlns:a16="http://schemas.microsoft.com/office/drawing/2014/main" id="{C01517CE-D436-03A1-CC9F-F53B850CF236}"/>
              </a:ext>
            </a:extLst>
          </p:cNvPr>
          <p:cNvSpPr>
            <a:spLocks noGrp="1"/>
          </p:cNvSpPr>
          <p:nvPr>
            <p:ph type="body" sz="quarter" idx="13"/>
          </p:nvPr>
        </p:nvSpPr>
        <p:spPr/>
        <p:txBody>
          <a:bodyPr/>
          <a:lstStyle/>
          <a:p>
            <a:r>
              <a:rPr lang="en-US" altLang="zh-CN" dirty="0"/>
              <a:t>Background</a:t>
            </a:r>
            <a:endParaRPr lang="zh-CN" altLang="en-US" dirty="0"/>
          </a:p>
        </p:txBody>
      </p:sp>
      <p:sp>
        <p:nvSpPr>
          <p:cNvPr id="4" name="文本占位符 3">
            <a:extLst>
              <a:ext uri="{FF2B5EF4-FFF2-40B4-BE49-F238E27FC236}">
                <a16:creationId xmlns:a16="http://schemas.microsoft.com/office/drawing/2014/main" id="{C7FBE415-8412-3AAD-C885-7C6AA712AF7A}"/>
              </a:ext>
            </a:extLst>
          </p:cNvPr>
          <p:cNvSpPr>
            <a:spLocks noGrp="1"/>
          </p:cNvSpPr>
          <p:nvPr>
            <p:ph type="body" sz="quarter" idx="14"/>
          </p:nvPr>
        </p:nvSpPr>
        <p:spPr/>
        <p:txBody>
          <a:bodyPr/>
          <a:lstStyle/>
          <a:p>
            <a:r>
              <a:rPr lang="de-DE" altLang="zh-CN" dirty="0"/>
              <a:t>Methodology</a:t>
            </a:r>
            <a:endParaRPr lang="zh-CN" altLang="en-US" dirty="0"/>
          </a:p>
        </p:txBody>
      </p:sp>
      <p:sp>
        <p:nvSpPr>
          <p:cNvPr id="5" name="文本占位符 4">
            <a:extLst>
              <a:ext uri="{FF2B5EF4-FFF2-40B4-BE49-F238E27FC236}">
                <a16:creationId xmlns:a16="http://schemas.microsoft.com/office/drawing/2014/main" id="{33DEE029-3369-94CC-6DBC-2A89AB08328F}"/>
              </a:ext>
            </a:extLst>
          </p:cNvPr>
          <p:cNvSpPr>
            <a:spLocks noGrp="1"/>
          </p:cNvSpPr>
          <p:nvPr>
            <p:ph type="body" sz="quarter" idx="15"/>
          </p:nvPr>
        </p:nvSpPr>
        <p:spPr/>
        <p:txBody>
          <a:bodyPr/>
          <a:lstStyle/>
          <a:p>
            <a:r>
              <a:rPr lang="de-DE" altLang="zh-CN" dirty="0"/>
              <a:t>Discussion</a:t>
            </a:r>
            <a:endParaRPr lang="zh-CN" altLang="en-US" dirty="0"/>
          </a:p>
        </p:txBody>
      </p:sp>
      <p:sp>
        <p:nvSpPr>
          <p:cNvPr id="6" name="文本占位符 5">
            <a:extLst>
              <a:ext uri="{FF2B5EF4-FFF2-40B4-BE49-F238E27FC236}">
                <a16:creationId xmlns:a16="http://schemas.microsoft.com/office/drawing/2014/main" id="{F315AF5B-C660-21C0-C37B-8FF589A27B26}"/>
              </a:ext>
            </a:extLst>
          </p:cNvPr>
          <p:cNvSpPr>
            <a:spLocks noGrp="1"/>
          </p:cNvSpPr>
          <p:nvPr>
            <p:ph type="body" sz="quarter" idx="16"/>
          </p:nvPr>
        </p:nvSpPr>
        <p:spPr/>
        <p:txBody>
          <a:bodyPr/>
          <a:lstStyle/>
          <a:p>
            <a:r>
              <a:rPr lang="de-DE" altLang="zh-CN" dirty="0"/>
              <a:t>Conclusion</a:t>
            </a:r>
            <a:endParaRPr lang="zh-CN" altLang="en-US" dirty="0"/>
          </a:p>
        </p:txBody>
      </p:sp>
      <p:sp>
        <p:nvSpPr>
          <p:cNvPr id="7" name="文本占位符 6">
            <a:extLst>
              <a:ext uri="{FF2B5EF4-FFF2-40B4-BE49-F238E27FC236}">
                <a16:creationId xmlns:a16="http://schemas.microsoft.com/office/drawing/2014/main" id="{DA0D4B85-88A6-F8AB-B4F9-9799D37FCB30}"/>
              </a:ext>
            </a:extLst>
          </p:cNvPr>
          <p:cNvSpPr>
            <a:spLocks noGrp="1"/>
          </p:cNvSpPr>
          <p:nvPr>
            <p:ph type="body" sz="quarter" idx="17"/>
          </p:nvPr>
        </p:nvSpPr>
        <p:spPr/>
        <p:txBody>
          <a:bodyPr/>
          <a:lstStyle/>
          <a:p>
            <a:r>
              <a:rPr lang="de-DE" altLang="zh-CN" dirty="0"/>
              <a:t>Results</a:t>
            </a:r>
            <a:endParaRPr lang="zh-CN" altLang="en-US" dirty="0"/>
          </a:p>
        </p:txBody>
      </p:sp>
      <p:graphicFrame>
        <p:nvGraphicFramePr>
          <p:cNvPr id="8" name="对象 7">
            <a:extLst>
              <a:ext uri="{FF2B5EF4-FFF2-40B4-BE49-F238E27FC236}">
                <a16:creationId xmlns:a16="http://schemas.microsoft.com/office/drawing/2014/main" id="{CC8F122F-7DE7-905C-CE2E-2C966E80628D}"/>
              </a:ext>
            </a:extLst>
          </p:cNvPr>
          <p:cNvGraphicFramePr>
            <a:graphicFrameLocks noChangeAspect="1"/>
          </p:cNvGraphicFramePr>
          <p:nvPr>
            <p:extLst>
              <p:ext uri="{D42A27DB-BD31-4B8C-83A1-F6EECF244321}">
                <p14:modId xmlns:p14="http://schemas.microsoft.com/office/powerpoint/2010/main" val="2894829119"/>
              </p:ext>
            </p:extLst>
          </p:nvPr>
        </p:nvGraphicFramePr>
        <p:xfrm>
          <a:off x="1245297" y="1312793"/>
          <a:ext cx="3252062" cy="705888"/>
        </p:xfrm>
        <a:graphic>
          <a:graphicData uri="http://schemas.openxmlformats.org/presentationml/2006/ole">
            <mc:AlternateContent xmlns:mc="http://schemas.openxmlformats.org/markup-compatibility/2006">
              <mc:Choice xmlns:v="urn:schemas-microsoft-com:vml" Requires="v">
                <p:oleObj name="AxGlyph" r:id="rId2" imgW="2698118" imgH="585453" progId="AxGlyph.Document">
                  <p:embed/>
                </p:oleObj>
              </mc:Choice>
              <mc:Fallback>
                <p:oleObj name="AxGlyph" r:id="rId2" imgW="2698118" imgH="585453" progId="AxGlyph.Document">
                  <p:embed/>
                  <p:pic>
                    <p:nvPicPr>
                      <p:cNvPr id="0" name=""/>
                      <p:cNvPicPr/>
                      <p:nvPr/>
                    </p:nvPicPr>
                    <p:blipFill>
                      <a:blip r:embed="rId3"/>
                      <a:stretch>
                        <a:fillRect/>
                      </a:stretch>
                    </p:blipFill>
                    <p:spPr>
                      <a:xfrm>
                        <a:off x="1245297" y="1312793"/>
                        <a:ext cx="3252062" cy="705888"/>
                      </a:xfrm>
                      <a:prstGeom prst="rect">
                        <a:avLst/>
                      </a:prstGeom>
                    </p:spPr>
                  </p:pic>
                </p:oleObj>
              </mc:Fallback>
            </mc:AlternateContent>
          </a:graphicData>
        </a:graphic>
      </p:graphicFrame>
      <p:sp>
        <p:nvSpPr>
          <p:cNvPr id="9" name="文本框 8">
            <a:extLst>
              <a:ext uri="{FF2B5EF4-FFF2-40B4-BE49-F238E27FC236}">
                <a16:creationId xmlns:a16="http://schemas.microsoft.com/office/drawing/2014/main" id="{4FC0BB25-979B-7C9E-2378-2D54CD2BFEA7}"/>
              </a:ext>
            </a:extLst>
          </p:cNvPr>
          <p:cNvSpPr txBox="1"/>
          <p:nvPr/>
        </p:nvSpPr>
        <p:spPr>
          <a:xfrm>
            <a:off x="5010539" y="1203652"/>
            <a:ext cx="5906278" cy="923330"/>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For all model-based control algorithms, like Pole Placement, LQR, MPC…,</a:t>
            </a:r>
            <a:r>
              <a:rPr lang="zh-CN" altLang="en-US" dirty="0">
                <a:latin typeface="Yu Gothic UI Semibold" panose="020B0700000000000000" pitchFamily="34" charset="-128"/>
                <a:ea typeface="Yu Gothic UI Semibold" panose="020B0700000000000000" pitchFamily="34" charset="-128"/>
              </a:rPr>
              <a:t> </a:t>
            </a:r>
            <a:r>
              <a:rPr lang="en-US" altLang="zh-CN" dirty="0">
                <a:solidFill>
                  <a:srgbClr val="D6B200"/>
                </a:solidFill>
                <a:latin typeface="Yu Gothic UI Semibold" panose="020B0700000000000000" pitchFamily="34" charset="-128"/>
                <a:ea typeface="Yu Gothic UI Semibold" panose="020B0700000000000000" pitchFamily="34" charset="-128"/>
              </a:rPr>
              <a:t>the explicit form of f </a:t>
            </a:r>
            <a:r>
              <a:rPr lang="en-US" altLang="zh-CN" dirty="0">
                <a:latin typeface="Yu Gothic UI Semibold" panose="020B0700000000000000" pitchFamily="34" charset="-128"/>
                <a:ea typeface="Yu Gothic UI Semibold" panose="020B0700000000000000" pitchFamily="34" charset="-128"/>
              </a:rPr>
              <a:t>must be known to determine control input.</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10" name="对象 9">
            <a:extLst>
              <a:ext uri="{FF2B5EF4-FFF2-40B4-BE49-F238E27FC236}">
                <a16:creationId xmlns:a16="http://schemas.microsoft.com/office/drawing/2014/main" id="{B2775307-1187-43E6-6A2A-E8E7C30C30BA}"/>
              </a:ext>
            </a:extLst>
          </p:cNvPr>
          <p:cNvGraphicFramePr>
            <a:graphicFrameLocks noChangeAspect="1"/>
          </p:cNvGraphicFramePr>
          <p:nvPr>
            <p:extLst>
              <p:ext uri="{D42A27DB-BD31-4B8C-83A1-F6EECF244321}">
                <p14:modId xmlns:p14="http://schemas.microsoft.com/office/powerpoint/2010/main" val="374612996"/>
              </p:ext>
            </p:extLst>
          </p:nvPr>
        </p:nvGraphicFramePr>
        <p:xfrm>
          <a:off x="1123465" y="4833580"/>
          <a:ext cx="3503612" cy="706438"/>
        </p:xfrm>
        <a:graphic>
          <a:graphicData uri="http://schemas.openxmlformats.org/presentationml/2006/ole">
            <mc:AlternateContent xmlns:mc="http://schemas.openxmlformats.org/markup-compatibility/2006">
              <mc:Choice xmlns:v="urn:schemas-microsoft-com:vml" Requires="v">
                <p:oleObj name="AxGlyph" r:id="rId4" imgW="2908643" imgH="585453" progId="AxGlyph.Document">
                  <p:embed/>
                </p:oleObj>
              </mc:Choice>
              <mc:Fallback>
                <p:oleObj name="AxGlyph" r:id="rId4" imgW="2908643" imgH="585453" progId="AxGlyph.Document">
                  <p:embed/>
                  <p:pic>
                    <p:nvPicPr>
                      <p:cNvPr id="8" name="对象 7">
                        <a:extLst>
                          <a:ext uri="{FF2B5EF4-FFF2-40B4-BE49-F238E27FC236}">
                            <a16:creationId xmlns:a16="http://schemas.microsoft.com/office/drawing/2014/main" id="{CC8F122F-7DE7-905C-CE2E-2C966E80628D}"/>
                          </a:ext>
                        </a:extLst>
                      </p:cNvPr>
                      <p:cNvPicPr/>
                      <p:nvPr/>
                    </p:nvPicPr>
                    <p:blipFill>
                      <a:blip r:embed="rId5"/>
                      <a:stretch>
                        <a:fillRect/>
                      </a:stretch>
                    </p:blipFill>
                    <p:spPr>
                      <a:xfrm>
                        <a:off x="1123465" y="4833580"/>
                        <a:ext cx="3503612" cy="706438"/>
                      </a:xfrm>
                      <a:prstGeom prst="rect">
                        <a:avLst/>
                      </a:prstGeom>
                    </p:spPr>
                  </p:pic>
                </p:oleObj>
              </mc:Fallback>
            </mc:AlternateContent>
          </a:graphicData>
        </a:graphic>
      </p:graphicFrame>
      <p:pic>
        <p:nvPicPr>
          <p:cNvPr id="1026" name="Picture 2" descr="涡喷发动机结构简介-百度经验">
            <a:extLst>
              <a:ext uri="{FF2B5EF4-FFF2-40B4-BE49-F238E27FC236}">
                <a16:creationId xmlns:a16="http://schemas.microsoft.com/office/drawing/2014/main" id="{E67F645D-B681-6308-9BBB-597899F48A89}"/>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666072" y="3423103"/>
            <a:ext cx="1701865" cy="7116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火箭图片免费下载_PNG素材_编号192ije50v_图精灵">
            <a:extLst>
              <a:ext uri="{FF2B5EF4-FFF2-40B4-BE49-F238E27FC236}">
                <a16:creationId xmlns:a16="http://schemas.microsoft.com/office/drawing/2014/main" id="{AAA8D84F-43E4-62F0-487C-D0071C03E3FF}"/>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52678">
            <a:off x="6819438" y="2234523"/>
            <a:ext cx="1295943" cy="18837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飞机设计图__交通工具_现代科技_设计图库_昵图网">
            <a:extLst>
              <a:ext uri="{FF2B5EF4-FFF2-40B4-BE49-F238E27FC236}">
                <a16:creationId xmlns:a16="http://schemas.microsoft.com/office/drawing/2014/main" id="{E99CCD8E-A223-D764-0F9C-F8DE1ABF6480}"/>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26758" y1="61621" x2="22656" y2="64844"/>
                        <a14:foregroundMark x1="26465" y1="62109" x2="20215" y2="66992"/>
                        <a14:foregroundMark x1="62988" y1="44141" x2="61035" y2="42188"/>
                        <a14:foregroundMark x1="46680" y1="62402" x2="51563" y2="62402"/>
                        <a14:foregroundMark x1="60547" y1="60449" x2="64941" y2="61328"/>
                        <a14:backgroundMark x1="24023" y1="60254" x2="18555" y2="64844"/>
                        <a14:backgroundMark x1="75000" y1="54785" x2="65723" y2="58008"/>
                        <a14:backgroundMark x1="80664" y1="74121" x2="61035" y2="69434"/>
                        <a14:backgroundMark x1="70898" y1="70801" x2="58398" y2="71094"/>
                        <a14:backgroundMark x1="40625" y1="70801" x2="29785" y2="73828"/>
                      </a14:backgroundRemoval>
                    </a14:imgEffect>
                  </a14:imgLayer>
                </a14:imgProps>
              </a:ext>
              <a:ext uri="{28A0092B-C50C-407E-A947-70E740481C1C}">
                <a14:useLocalDpi xmlns:a14="http://schemas.microsoft.com/office/drawing/2010/main" val="0"/>
              </a:ext>
            </a:extLst>
          </a:blip>
          <a:srcRect/>
          <a:stretch>
            <a:fillRect/>
          </a:stretch>
        </p:blipFill>
        <p:spPr bwMode="auto">
          <a:xfrm>
            <a:off x="8713233" y="2015414"/>
            <a:ext cx="1754155" cy="1754155"/>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53AE250C-2865-666E-939C-4408DF456421}"/>
              </a:ext>
            </a:extLst>
          </p:cNvPr>
          <p:cNvSpPr txBox="1"/>
          <p:nvPr/>
        </p:nvSpPr>
        <p:spPr>
          <a:xfrm>
            <a:off x="1234753" y="2932926"/>
            <a:ext cx="5906278" cy="646331"/>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If the model is difficult to established,</a:t>
            </a:r>
            <a:r>
              <a:rPr lang="zh-CN" altLang="en-US" dirty="0">
                <a:latin typeface="Yu Gothic UI Semibold" panose="020B0700000000000000" pitchFamily="34" charset="-128"/>
                <a:ea typeface="Yu Gothic UI Semibold" panose="020B0700000000000000" pitchFamily="34" charset="-128"/>
              </a:rPr>
              <a:t> </a:t>
            </a:r>
            <a:r>
              <a:rPr lang="en-US" altLang="zh-CN" dirty="0">
                <a:latin typeface="Yu Gothic UI Semibold" panose="020B0700000000000000" pitchFamily="34" charset="-128"/>
                <a:ea typeface="Yu Gothic UI Semibold" panose="020B0700000000000000" pitchFamily="34" charset="-128"/>
              </a:rPr>
              <a:t>like</a:t>
            </a:r>
            <a:r>
              <a:rPr lang="zh-CN" altLang="en-US" dirty="0">
                <a:latin typeface="Yu Gothic UI Semibold" panose="020B0700000000000000" pitchFamily="34" charset="-128"/>
                <a:ea typeface="Yu Gothic UI Semibold" panose="020B0700000000000000" pitchFamily="34" charset="-128"/>
              </a:rPr>
              <a:t> </a:t>
            </a:r>
            <a:r>
              <a:rPr lang="en-US" altLang="zh-CN" dirty="0">
                <a:latin typeface="Yu Gothic UI Semibold" panose="020B0700000000000000" pitchFamily="34" charset="-128"/>
                <a:ea typeface="Yu Gothic UI Semibold" panose="020B0700000000000000" pitchFamily="34" charset="-128"/>
              </a:rPr>
              <a:t>rockets, airplanes, jet engines.</a:t>
            </a:r>
            <a:endParaRPr lang="zh-CN" altLang="en-US" dirty="0">
              <a:latin typeface="Yu Gothic UI Semibold" panose="020B0700000000000000" pitchFamily="34" charset="-128"/>
              <a:ea typeface="Yu Gothic UI Semibold" panose="020B0700000000000000" pitchFamily="34" charset="-128"/>
            </a:endParaRPr>
          </a:p>
        </p:txBody>
      </p:sp>
      <p:sp>
        <p:nvSpPr>
          <p:cNvPr id="15" name="文本框 14">
            <a:extLst>
              <a:ext uri="{FF2B5EF4-FFF2-40B4-BE49-F238E27FC236}">
                <a16:creationId xmlns:a16="http://schemas.microsoft.com/office/drawing/2014/main" id="{6A8FF4D2-20F7-1E9C-1B1E-47750E3A796F}"/>
              </a:ext>
            </a:extLst>
          </p:cNvPr>
          <p:cNvSpPr txBox="1"/>
          <p:nvPr/>
        </p:nvSpPr>
        <p:spPr>
          <a:xfrm>
            <a:off x="4895462" y="4876804"/>
            <a:ext cx="5906278" cy="646331"/>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One way is to identify the model’s </a:t>
            </a:r>
            <a:r>
              <a:rPr lang="en-US" altLang="zh-CN" dirty="0">
                <a:solidFill>
                  <a:srgbClr val="D6B200"/>
                </a:solidFill>
                <a:latin typeface="Yu Gothic UI Semibold" panose="020B0700000000000000" pitchFamily="34" charset="-128"/>
                <a:ea typeface="Yu Gothic UI Semibold" panose="020B0700000000000000" pitchFamily="34" charset="-128"/>
              </a:rPr>
              <a:t>transfer function or state-space representation</a:t>
            </a:r>
            <a:r>
              <a:rPr lang="en-US" altLang="zh-CN" dirty="0">
                <a:latin typeface="Yu Gothic UI Semibold" panose="020B0700000000000000" pitchFamily="34" charset="-128"/>
                <a:ea typeface="Yu Gothic UI Semibold" panose="020B0700000000000000" pitchFamily="34" charset="-128"/>
              </a:rPr>
              <a:t>. </a:t>
            </a:r>
            <a:endParaRPr lang="zh-CN" altLang="en-US" dirty="0">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1251373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20628-13DA-DDBE-EE0C-812F3DD3223D}"/>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C104E10-CB74-16BC-C0D6-B1C8A1D2C5D9}"/>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5</a:t>
            </a:fld>
            <a:endParaRPr lang="zh-CN" altLang="en-US" spc="90" dirty="0"/>
          </a:p>
        </p:txBody>
      </p:sp>
      <p:sp>
        <p:nvSpPr>
          <p:cNvPr id="3" name="文本占位符 2">
            <a:extLst>
              <a:ext uri="{FF2B5EF4-FFF2-40B4-BE49-F238E27FC236}">
                <a16:creationId xmlns:a16="http://schemas.microsoft.com/office/drawing/2014/main" id="{200122AC-FC88-4BD5-4687-1F836298C5EB}"/>
              </a:ext>
            </a:extLst>
          </p:cNvPr>
          <p:cNvSpPr>
            <a:spLocks noGrp="1"/>
          </p:cNvSpPr>
          <p:nvPr>
            <p:ph type="body" sz="quarter" idx="13"/>
          </p:nvPr>
        </p:nvSpPr>
        <p:spPr/>
        <p:txBody>
          <a:bodyPr/>
          <a:lstStyle/>
          <a:p>
            <a:r>
              <a:rPr lang="en-US" altLang="zh-CN" dirty="0"/>
              <a:t>Background</a:t>
            </a:r>
            <a:endParaRPr lang="zh-CN" altLang="en-US" dirty="0"/>
          </a:p>
        </p:txBody>
      </p:sp>
      <p:sp>
        <p:nvSpPr>
          <p:cNvPr id="4" name="文本占位符 3">
            <a:extLst>
              <a:ext uri="{FF2B5EF4-FFF2-40B4-BE49-F238E27FC236}">
                <a16:creationId xmlns:a16="http://schemas.microsoft.com/office/drawing/2014/main" id="{8A84AF81-61D0-0480-8D8C-9D6541795E86}"/>
              </a:ext>
            </a:extLst>
          </p:cNvPr>
          <p:cNvSpPr>
            <a:spLocks noGrp="1"/>
          </p:cNvSpPr>
          <p:nvPr>
            <p:ph type="body" sz="quarter" idx="14"/>
          </p:nvPr>
        </p:nvSpPr>
        <p:spPr/>
        <p:txBody>
          <a:bodyPr/>
          <a:lstStyle/>
          <a:p>
            <a:r>
              <a:rPr lang="de-DE" altLang="zh-CN" dirty="0"/>
              <a:t>Methodology</a:t>
            </a:r>
            <a:endParaRPr lang="zh-CN" altLang="en-US" dirty="0"/>
          </a:p>
        </p:txBody>
      </p:sp>
      <p:sp>
        <p:nvSpPr>
          <p:cNvPr id="5" name="文本占位符 4">
            <a:extLst>
              <a:ext uri="{FF2B5EF4-FFF2-40B4-BE49-F238E27FC236}">
                <a16:creationId xmlns:a16="http://schemas.microsoft.com/office/drawing/2014/main" id="{78373AB0-DBF4-4CD3-ECEC-61DC8A7966B6}"/>
              </a:ext>
            </a:extLst>
          </p:cNvPr>
          <p:cNvSpPr>
            <a:spLocks noGrp="1"/>
          </p:cNvSpPr>
          <p:nvPr>
            <p:ph type="body" sz="quarter" idx="15"/>
          </p:nvPr>
        </p:nvSpPr>
        <p:spPr/>
        <p:txBody>
          <a:bodyPr/>
          <a:lstStyle/>
          <a:p>
            <a:r>
              <a:rPr lang="de-DE" altLang="zh-CN" dirty="0"/>
              <a:t>Discussion</a:t>
            </a:r>
            <a:endParaRPr lang="zh-CN" altLang="en-US" dirty="0"/>
          </a:p>
        </p:txBody>
      </p:sp>
      <p:sp>
        <p:nvSpPr>
          <p:cNvPr id="6" name="文本占位符 5">
            <a:extLst>
              <a:ext uri="{FF2B5EF4-FFF2-40B4-BE49-F238E27FC236}">
                <a16:creationId xmlns:a16="http://schemas.microsoft.com/office/drawing/2014/main" id="{1D5D9150-D2A7-256B-1E5B-00A28ED2EA5B}"/>
              </a:ext>
            </a:extLst>
          </p:cNvPr>
          <p:cNvSpPr>
            <a:spLocks noGrp="1"/>
          </p:cNvSpPr>
          <p:nvPr>
            <p:ph type="body" sz="quarter" idx="16"/>
          </p:nvPr>
        </p:nvSpPr>
        <p:spPr/>
        <p:txBody>
          <a:bodyPr/>
          <a:lstStyle/>
          <a:p>
            <a:r>
              <a:rPr lang="de-DE" altLang="zh-CN" dirty="0"/>
              <a:t>Conclusion</a:t>
            </a:r>
            <a:endParaRPr lang="zh-CN" altLang="en-US" dirty="0"/>
          </a:p>
        </p:txBody>
      </p:sp>
      <p:sp>
        <p:nvSpPr>
          <p:cNvPr id="7" name="文本占位符 6">
            <a:extLst>
              <a:ext uri="{FF2B5EF4-FFF2-40B4-BE49-F238E27FC236}">
                <a16:creationId xmlns:a16="http://schemas.microsoft.com/office/drawing/2014/main" id="{5106F2B0-4E8A-2DD8-0778-96A335A8ED39}"/>
              </a:ext>
            </a:extLst>
          </p:cNvPr>
          <p:cNvSpPr>
            <a:spLocks noGrp="1"/>
          </p:cNvSpPr>
          <p:nvPr>
            <p:ph type="body" sz="quarter" idx="17"/>
          </p:nvPr>
        </p:nvSpPr>
        <p:spPr/>
        <p:txBody>
          <a:bodyPr/>
          <a:lstStyle/>
          <a:p>
            <a:r>
              <a:rPr lang="de-DE" altLang="zh-CN" dirty="0"/>
              <a:t>Results</a:t>
            </a:r>
            <a:endParaRPr lang="zh-CN" altLang="en-US" dirty="0"/>
          </a:p>
        </p:txBody>
      </p:sp>
      <p:graphicFrame>
        <p:nvGraphicFramePr>
          <p:cNvPr id="10" name="对象 9">
            <a:extLst>
              <a:ext uri="{FF2B5EF4-FFF2-40B4-BE49-F238E27FC236}">
                <a16:creationId xmlns:a16="http://schemas.microsoft.com/office/drawing/2014/main" id="{FC43EB00-F014-AB84-09EE-97F372A52B27}"/>
              </a:ext>
            </a:extLst>
          </p:cNvPr>
          <p:cNvGraphicFramePr>
            <a:graphicFrameLocks noChangeAspect="1"/>
          </p:cNvGraphicFramePr>
          <p:nvPr>
            <p:extLst>
              <p:ext uri="{D42A27DB-BD31-4B8C-83A1-F6EECF244321}">
                <p14:modId xmlns:p14="http://schemas.microsoft.com/office/powerpoint/2010/main" val="2114357583"/>
              </p:ext>
            </p:extLst>
          </p:nvPr>
        </p:nvGraphicFramePr>
        <p:xfrm>
          <a:off x="974173" y="2239671"/>
          <a:ext cx="3503612" cy="706438"/>
        </p:xfrm>
        <a:graphic>
          <a:graphicData uri="http://schemas.openxmlformats.org/presentationml/2006/ole">
            <mc:AlternateContent xmlns:mc="http://schemas.openxmlformats.org/markup-compatibility/2006">
              <mc:Choice xmlns:v="urn:schemas-microsoft-com:vml" Requires="v">
                <p:oleObj name="AxGlyph" r:id="rId2" imgW="2908643" imgH="585453" progId="AxGlyph.Document">
                  <p:embed/>
                </p:oleObj>
              </mc:Choice>
              <mc:Fallback>
                <p:oleObj name="AxGlyph" r:id="rId2" imgW="2908643" imgH="585453" progId="AxGlyph.Document">
                  <p:embed/>
                  <p:pic>
                    <p:nvPicPr>
                      <p:cNvPr id="10" name="对象 9">
                        <a:extLst>
                          <a:ext uri="{FF2B5EF4-FFF2-40B4-BE49-F238E27FC236}">
                            <a16:creationId xmlns:a16="http://schemas.microsoft.com/office/drawing/2014/main" id="{B2775307-1187-43E6-6A2A-E8E7C30C30BA}"/>
                          </a:ext>
                        </a:extLst>
                      </p:cNvPr>
                      <p:cNvPicPr/>
                      <p:nvPr/>
                    </p:nvPicPr>
                    <p:blipFill>
                      <a:blip r:embed="rId3"/>
                      <a:stretch>
                        <a:fillRect/>
                      </a:stretch>
                    </p:blipFill>
                    <p:spPr>
                      <a:xfrm>
                        <a:off x="974173" y="2239671"/>
                        <a:ext cx="3503612" cy="706438"/>
                      </a:xfrm>
                      <a:prstGeom prst="rect">
                        <a:avLst/>
                      </a:prstGeom>
                    </p:spPr>
                  </p:pic>
                </p:oleObj>
              </mc:Fallback>
            </mc:AlternateContent>
          </a:graphicData>
        </a:graphic>
      </p:graphicFrame>
      <p:sp>
        <p:nvSpPr>
          <p:cNvPr id="11" name="文本框 10">
            <a:extLst>
              <a:ext uri="{FF2B5EF4-FFF2-40B4-BE49-F238E27FC236}">
                <a16:creationId xmlns:a16="http://schemas.microsoft.com/office/drawing/2014/main" id="{D3B77CE4-9670-DF0E-726E-FD334B443138}"/>
              </a:ext>
            </a:extLst>
          </p:cNvPr>
          <p:cNvSpPr txBox="1"/>
          <p:nvPr/>
        </p:nvSpPr>
        <p:spPr>
          <a:xfrm>
            <a:off x="998374" y="942391"/>
            <a:ext cx="10356980" cy="646331"/>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In a Bayesian perspective, parameters are treated as random variables. We </a:t>
            </a:r>
            <a:r>
              <a:rPr lang="en-US" altLang="zh-CN" dirty="0">
                <a:solidFill>
                  <a:schemeClr val="accent1">
                    <a:lumMod val="60000"/>
                    <a:lumOff val="40000"/>
                  </a:schemeClr>
                </a:solidFill>
                <a:latin typeface="Yu Gothic UI Semibold" panose="020B0700000000000000" pitchFamily="34" charset="-128"/>
                <a:ea typeface="Yu Gothic UI Semibold" panose="020B0700000000000000" pitchFamily="34" charset="-128"/>
              </a:rPr>
              <a:t>infer their posterior probability </a:t>
            </a:r>
            <a:r>
              <a:rPr lang="en-US" altLang="zh-CN" dirty="0">
                <a:latin typeface="Yu Gothic UI Semibold" panose="020B0700000000000000" pitchFamily="34" charset="-128"/>
                <a:ea typeface="Yu Gothic UI Semibold" panose="020B0700000000000000" pitchFamily="34" charset="-128"/>
              </a:rPr>
              <a:t>distribution by combining the likelihood function with a prior distribution.</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13" name="对象 12">
            <a:extLst>
              <a:ext uri="{FF2B5EF4-FFF2-40B4-BE49-F238E27FC236}">
                <a16:creationId xmlns:a16="http://schemas.microsoft.com/office/drawing/2014/main" id="{C91A3798-362C-445D-A631-B4064213E754}"/>
              </a:ext>
            </a:extLst>
          </p:cNvPr>
          <p:cNvGraphicFramePr>
            <a:graphicFrameLocks noChangeAspect="1"/>
          </p:cNvGraphicFramePr>
          <p:nvPr>
            <p:extLst>
              <p:ext uri="{D42A27DB-BD31-4B8C-83A1-F6EECF244321}">
                <p14:modId xmlns:p14="http://schemas.microsoft.com/office/powerpoint/2010/main" val="3767705894"/>
              </p:ext>
            </p:extLst>
          </p:nvPr>
        </p:nvGraphicFramePr>
        <p:xfrm>
          <a:off x="1031875" y="3303394"/>
          <a:ext cx="3124200" cy="849312"/>
        </p:xfrm>
        <a:graphic>
          <a:graphicData uri="http://schemas.openxmlformats.org/presentationml/2006/ole">
            <mc:AlternateContent xmlns:mc="http://schemas.openxmlformats.org/markup-compatibility/2006">
              <mc:Choice xmlns:v="urn:schemas-microsoft-com:vml" Requires="v">
                <p:oleObj name="AxMath" r:id="rId4" imgW="2155680" imgH="585720" progId="Equation.AxMath">
                  <p:embed/>
                </p:oleObj>
              </mc:Choice>
              <mc:Fallback>
                <p:oleObj name="AxMath" r:id="rId4" imgW="2155680" imgH="585720" progId="Equation.AxMath">
                  <p:embed/>
                  <p:pic>
                    <p:nvPicPr>
                      <p:cNvPr id="0" name=""/>
                      <p:cNvPicPr/>
                      <p:nvPr/>
                    </p:nvPicPr>
                    <p:blipFill>
                      <a:blip r:embed="rId5"/>
                      <a:stretch>
                        <a:fillRect/>
                      </a:stretch>
                    </p:blipFill>
                    <p:spPr>
                      <a:xfrm>
                        <a:off x="1031875" y="3303394"/>
                        <a:ext cx="3124200" cy="849312"/>
                      </a:xfrm>
                      <a:prstGeom prst="rect">
                        <a:avLst/>
                      </a:prstGeom>
                    </p:spPr>
                  </p:pic>
                </p:oleObj>
              </mc:Fallback>
            </mc:AlternateContent>
          </a:graphicData>
        </a:graphic>
      </p:graphicFrame>
      <p:sp>
        <p:nvSpPr>
          <p:cNvPr id="16" name="文本框 15">
            <a:extLst>
              <a:ext uri="{FF2B5EF4-FFF2-40B4-BE49-F238E27FC236}">
                <a16:creationId xmlns:a16="http://schemas.microsoft.com/office/drawing/2014/main" id="{00A28701-DC0A-E68A-F05F-B9A7842E247D}"/>
              </a:ext>
            </a:extLst>
          </p:cNvPr>
          <p:cNvSpPr txBox="1"/>
          <p:nvPr/>
        </p:nvSpPr>
        <p:spPr>
          <a:xfrm>
            <a:off x="730902" y="4435155"/>
            <a:ext cx="4186330" cy="646331"/>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A state-space representation with unknown parameters </a:t>
            </a:r>
            <a:r>
              <a:rPr lang="en-US" altLang="zh-CN" dirty="0">
                <a:solidFill>
                  <a:schemeClr val="accent1">
                    <a:lumMod val="60000"/>
                    <a:lumOff val="40000"/>
                  </a:schemeClr>
                </a:solidFill>
                <a:latin typeface="Yu Gothic UI Semibold" panose="020B0700000000000000" pitchFamily="34" charset="-128"/>
                <a:ea typeface="Yu Gothic UI Semibold" panose="020B0700000000000000" pitchFamily="34" charset="-128"/>
              </a:rPr>
              <a:t>A, B, C, D</a:t>
            </a:r>
            <a:endParaRPr lang="zh-CN" altLang="en-US" dirty="0">
              <a:solidFill>
                <a:schemeClr val="accent1">
                  <a:lumMod val="60000"/>
                  <a:lumOff val="40000"/>
                </a:schemeClr>
              </a:solidFill>
              <a:latin typeface="Yu Gothic UI Semibold" panose="020B0700000000000000" pitchFamily="34" charset="-128"/>
              <a:ea typeface="Yu Gothic UI Semibold" panose="020B0700000000000000" pitchFamily="34" charset="-128"/>
            </a:endParaRPr>
          </a:p>
        </p:txBody>
      </p:sp>
      <p:graphicFrame>
        <p:nvGraphicFramePr>
          <p:cNvPr id="17" name="对象 16">
            <a:extLst>
              <a:ext uri="{FF2B5EF4-FFF2-40B4-BE49-F238E27FC236}">
                <a16:creationId xmlns:a16="http://schemas.microsoft.com/office/drawing/2014/main" id="{2044F12F-9D65-CAA7-E0EE-4BA964E225F2}"/>
              </a:ext>
            </a:extLst>
          </p:cNvPr>
          <p:cNvGraphicFramePr>
            <a:graphicFrameLocks noChangeAspect="1"/>
          </p:cNvGraphicFramePr>
          <p:nvPr>
            <p:extLst>
              <p:ext uri="{D42A27DB-BD31-4B8C-83A1-F6EECF244321}">
                <p14:modId xmlns:p14="http://schemas.microsoft.com/office/powerpoint/2010/main" val="131208569"/>
              </p:ext>
            </p:extLst>
          </p:nvPr>
        </p:nvGraphicFramePr>
        <p:xfrm>
          <a:off x="6769068" y="2189195"/>
          <a:ext cx="4591050" cy="720725"/>
        </p:xfrm>
        <a:graphic>
          <a:graphicData uri="http://schemas.openxmlformats.org/presentationml/2006/ole">
            <mc:AlternateContent xmlns:mc="http://schemas.openxmlformats.org/markup-compatibility/2006">
              <mc:Choice xmlns:v="urn:schemas-microsoft-com:vml" Requires="v">
                <p:oleObj name="AxGlyph" r:id="rId6" imgW="3809433" imgH="597392" progId="AxGlyph.Document">
                  <p:embed/>
                </p:oleObj>
              </mc:Choice>
              <mc:Fallback>
                <p:oleObj name="AxGlyph" r:id="rId6" imgW="3809433" imgH="597392" progId="AxGlyph.Document">
                  <p:embed/>
                  <p:pic>
                    <p:nvPicPr>
                      <p:cNvPr id="10" name="对象 9">
                        <a:extLst>
                          <a:ext uri="{FF2B5EF4-FFF2-40B4-BE49-F238E27FC236}">
                            <a16:creationId xmlns:a16="http://schemas.microsoft.com/office/drawing/2014/main" id="{FC43EB00-F014-AB84-09EE-97F372A52B27}"/>
                          </a:ext>
                        </a:extLst>
                      </p:cNvPr>
                      <p:cNvPicPr/>
                      <p:nvPr/>
                    </p:nvPicPr>
                    <p:blipFill>
                      <a:blip r:embed="rId7"/>
                      <a:stretch>
                        <a:fillRect/>
                      </a:stretch>
                    </p:blipFill>
                    <p:spPr>
                      <a:xfrm>
                        <a:off x="6769068" y="2189195"/>
                        <a:ext cx="4591050" cy="720725"/>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A6370E44-71B8-7938-16D8-9D59892456B8}"/>
              </a:ext>
            </a:extLst>
          </p:cNvPr>
          <p:cNvGraphicFramePr>
            <a:graphicFrameLocks noChangeAspect="1"/>
          </p:cNvGraphicFramePr>
          <p:nvPr>
            <p:extLst>
              <p:ext uri="{D42A27DB-BD31-4B8C-83A1-F6EECF244321}">
                <p14:modId xmlns:p14="http://schemas.microsoft.com/office/powerpoint/2010/main" val="2268576644"/>
              </p:ext>
            </p:extLst>
          </p:nvPr>
        </p:nvGraphicFramePr>
        <p:xfrm>
          <a:off x="7610897" y="3259981"/>
          <a:ext cx="2698750" cy="942975"/>
        </p:xfrm>
        <a:graphic>
          <a:graphicData uri="http://schemas.openxmlformats.org/presentationml/2006/ole">
            <mc:AlternateContent xmlns:mc="http://schemas.openxmlformats.org/markup-compatibility/2006">
              <mc:Choice xmlns:v="urn:schemas-microsoft-com:vml" Requires="v">
                <p:oleObj name="AxMath" r:id="rId8" imgW="1862640" imgH="650880" progId="Equation.AxMath">
                  <p:embed/>
                </p:oleObj>
              </mc:Choice>
              <mc:Fallback>
                <p:oleObj name="AxMath" r:id="rId8" imgW="1862640" imgH="650880" progId="Equation.AxMath">
                  <p:embed/>
                  <p:pic>
                    <p:nvPicPr>
                      <p:cNvPr id="13" name="对象 12">
                        <a:extLst>
                          <a:ext uri="{FF2B5EF4-FFF2-40B4-BE49-F238E27FC236}">
                            <a16:creationId xmlns:a16="http://schemas.microsoft.com/office/drawing/2014/main" id="{C91A3798-362C-445D-A631-B4064213E754}"/>
                          </a:ext>
                        </a:extLst>
                      </p:cNvPr>
                      <p:cNvPicPr/>
                      <p:nvPr/>
                    </p:nvPicPr>
                    <p:blipFill>
                      <a:blip r:embed="rId9"/>
                      <a:stretch>
                        <a:fillRect/>
                      </a:stretch>
                    </p:blipFill>
                    <p:spPr>
                      <a:xfrm>
                        <a:off x="7610897" y="3259981"/>
                        <a:ext cx="2698750" cy="942975"/>
                      </a:xfrm>
                      <a:prstGeom prst="rect">
                        <a:avLst/>
                      </a:prstGeom>
                    </p:spPr>
                  </p:pic>
                </p:oleObj>
              </mc:Fallback>
            </mc:AlternateContent>
          </a:graphicData>
        </a:graphic>
      </p:graphicFrame>
      <p:sp>
        <p:nvSpPr>
          <p:cNvPr id="8" name="箭头: 下 7">
            <a:extLst>
              <a:ext uri="{FF2B5EF4-FFF2-40B4-BE49-F238E27FC236}">
                <a16:creationId xmlns:a16="http://schemas.microsoft.com/office/drawing/2014/main" id="{2C0143A8-3BF6-8FB8-B106-1666F28B934F}"/>
              </a:ext>
            </a:extLst>
          </p:cNvPr>
          <p:cNvSpPr/>
          <p:nvPr/>
        </p:nvSpPr>
        <p:spPr>
          <a:xfrm rot="16200000">
            <a:off x="5673013" y="3382346"/>
            <a:ext cx="489858" cy="853750"/>
          </a:xfrm>
          <a:prstGeom prst="downArrow">
            <a:avLst>
              <a:gd name="adj1" fmla="val 50000"/>
              <a:gd name="adj2" fmla="val 7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700CAD91-8328-88DA-503D-A8035FAFC7A7}"/>
              </a:ext>
            </a:extLst>
          </p:cNvPr>
          <p:cNvSpPr txBox="1"/>
          <p:nvPr/>
        </p:nvSpPr>
        <p:spPr>
          <a:xfrm>
            <a:off x="4512910" y="3057335"/>
            <a:ext cx="2391743" cy="369332"/>
          </a:xfrm>
          <a:prstGeom prst="rect">
            <a:avLst/>
          </a:prstGeom>
          <a:noFill/>
        </p:spPr>
        <p:txBody>
          <a:bodyPr wrap="square" rtlCol="0">
            <a:spAutoFit/>
          </a:bodyPr>
          <a:lstStyle/>
          <a:p>
            <a:r>
              <a:rPr lang="de-DE" altLang="zh-CN" b="1" dirty="0"/>
              <a:t>Bayesian Inference</a:t>
            </a:r>
            <a:endParaRPr lang="zh-CN" altLang="en-US" dirty="0">
              <a:solidFill>
                <a:schemeClr val="accent1">
                  <a:lumMod val="60000"/>
                  <a:lumOff val="40000"/>
                </a:schemeClr>
              </a:solidFill>
              <a:latin typeface="Yu Gothic UI Semibold" panose="020B0700000000000000" pitchFamily="34" charset="-128"/>
              <a:ea typeface="Yu Gothic UI Semibold" panose="020B0700000000000000" pitchFamily="34" charset="-128"/>
            </a:endParaRPr>
          </a:p>
        </p:txBody>
      </p:sp>
      <p:sp>
        <p:nvSpPr>
          <p:cNvPr id="12" name="文本框 11">
            <a:extLst>
              <a:ext uri="{FF2B5EF4-FFF2-40B4-BE49-F238E27FC236}">
                <a16:creationId xmlns:a16="http://schemas.microsoft.com/office/drawing/2014/main" id="{A26ED24D-01C6-6718-DEA5-6DFA604669D7}"/>
              </a:ext>
            </a:extLst>
          </p:cNvPr>
          <p:cNvSpPr txBox="1"/>
          <p:nvPr/>
        </p:nvSpPr>
        <p:spPr>
          <a:xfrm>
            <a:off x="6985522" y="4494250"/>
            <a:ext cx="4687073" cy="369332"/>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An</a:t>
            </a:r>
            <a:r>
              <a:rPr lang="zh-CN" altLang="en-US" dirty="0">
                <a:latin typeface="Yu Gothic UI Semibold" panose="020B0700000000000000" pitchFamily="34" charset="-128"/>
                <a:ea typeface="Yu Gothic UI Semibold" panose="020B0700000000000000" pitchFamily="34" charset="-128"/>
              </a:rPr>
              <a:t> </a:t>
            </a:r>
            <a:r>
              <a:rPr lang="en-US" altLang="zh-CN" dirty="0">
                <a:latin typeface="Yu Gothic UI Semibold" panose="020B0700000000000000" pitchFamily="34" charset="-128"/>
                <a:ea typeface="Yu Gothic UI Semibold" panose="020B0700000000000000" pitchFamily="34" charset="-128"/>
              </a:rPr>
              <a:t>estimate state-space representation</a:t>
            </a:r>
            <a:endParaRPr lang="zh-CN" altLang="en-US" dirty="0">
              <a:solidFill>
                <a:schemeClr val="accent1">
                  <a:lumMod val="60000"/>
                  <a:lumOff val="40000"/>
                </a:schemeClr>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316315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348C3-9CBE-913D-D23B-E4C435CAFC8B}"/>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4810F16-E63A-9A17-BAE3-642231BAC387}"/>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6</a:t>
            </a:fld>
            <a:endParaRPr lang="zh-CN" altLang="en-US" spc="90" dirty="0"/>
          </a:p>
        </p:txBody>
      </p:sp>
      <p:sp>
        <p:nvSpPr>
          <p:cNvPr id="3" name="文本占位符 2">
            <a:extLst>
              <a:ext uri="{FF2B5EF4-FFF2-40B4-BE49-F238E27FC236}">
                <a16:creationId xmlns:a16="http://schemas.microsoft.com/office/drawing/2014/main" id="{36724743-3D8B-92E9-1D24-9F760A339614}"/>
              </a:ext>
            </a:extLst>
          </p:cNvPr>
          <p:cNvSpPr>
            <a:spLocks noGrp="1"/>
          </p:cNvSpPr>
          <p:nvPr>
            <p:ph type="body" sz="quarter" idx="13"/>
          </p:nvPr>
        </p:nvSpPr>
        <p:spPr/>
        <p:txBody>
          <a:bodyPr/>
          <a:lstStyle/>
          <a:p>
            <a:r>
              <a:rPr lang="en-US" altLang="zh-CN" dirty="0"/>
              <a:t>Background</a:t>
            </a:r>
            <a:endParaRPr lang="zh-CN" altLang="en-US" dirty="0"/>
          </a:p>
        </p:txBody>
      </p:sp>
      <p:sp>
        <p:nvSpPr>
          <p:cNvPr id="4" name="文本占位符 3">
            <a:extLst>
              <a:ext uri="{FF2B5EF4-FFF2-40B4-BE49-F238E27FC236}">
                <a16:creationId xmlns:a16="http://schemas.microsoft.com/office/drawing/2014/main" id="{3B7FFAE8-0793-CB70-F051-36F4F97ACA50}"/>
              </a:ext>
            </a:extLst>
          </p:cNvPr>
          <p:cNvSpPr>
            <a:spLocks noGrp="1"/>
          </p:cNvSpPr>
          <p:nvPr>
            <p:ph type="body" sz="quarter" idx="14"/>
          </p:nvPr>
        </p:nvSpPr>
        <p:spPr/>
        <p:txBody>
          <a:bodyPr/>
          <a:lstStyle/>
          <a:p>
            <a:r>
              <a:rPr lang="de-DE" altLang="zh-CN" dirty="0"/>
              <a:t>Methodology</a:t>
            </a:r>
            <a:endParaRPr lang="zh-CN" altLang="en-US" dirty="0"/>
          </a:p>
        </p:txBody>
      </p:sp>
      <p:sp>
        <p:nvSpPr>
          <p:cNvPr id="5" name="文本占位符 4">
            <a:extLst>
              <a:ext uri="{FF2B5EF4-FFF2-40B4-BE49-F238E27FC236}">
                <a16:creationId xmlns:a16="http://schemas.microsoft.com/office/drawing/2014/main" id="{DAA2E812-E881-4E1E-E466-BCDD2BF06975}"/>
              </a:ext>
            </a:extLst>
          </p:cNvPr>
          <p:cNvSpPr>
            <a:spLocks noGrp="1"/>
          </p:cNvSpPr>
          <p:nvPr>
            <p:ph type="body" sz="quarter" idx="15"/>
          </p:nvPr>
        </p:nvSpPr>
        <p:spPr/>
        <p:txBody>
          <a:bodyPr/>
          <a:lstStyle/>
          <a:p>
            <a:r>
              <a:rPr lang="de-DE" altLang="zh-CN" dirty="0"/>
              <a:t>Discussion</a:t>
            </a:r>
            <a:endParaRPr lang="zh-CN" altLang="en-US" dirty="0"/>
          </a:p>
        </p:txBody>
      </p:sp>
      <p:sp>
        <p:nvSpPr>
          <p:cNvPr id="6" name="文本占位符 5">
            <a:extLst>
              <a:ext uri="{FF2B5EF4-FFF2-40B4-BE49-F238E27FC236}">
                <a16:creationId xmlns:a16="http://schemas.microsoft.com/office/drawing/2014/main" id="{76ACD185-30C4-B1A7-DD39-B857C75E255B}"/>
              </a:ext>
            </a:extLst>
          </p:cNvPr>
          <p:cNvSpPr>
            <a:spLocks noGrp="1"/>
          </p:cNvSpPr>
          <p:nvPr>
            <p:ph type="body" sz="quarter" idx="16"/>
          </p:nvPr>
        </p:nvSpPr>
        <p:spPr/>
        <p:txBody>
          <a:bodyPr/>
          <a:lstStyle/>
          <a:p>
            <a:r>
              <a:rPr lang="de-DE" altLang="zh-CN" dirty="0"/>
              <a:t>Conclusion</a:t>
            </a:r>
            <a:endParaRPr lang="zh-CN" altLang="en-US" dirty="0"/>
          </a:p>
        </p:txBody>
      </p:sp>
      <p:sp>
        <p:nvSpPr>
          <p:cNvPr id="7" name="文本占位符 6">
            <a:extLst>
              <a:ext uri="{FF2B5EF4-FFF2-40B4-BE49-F238E27FC236}">
                <a16:creationId xmlns:a16="http://schemas.microsoft.com/office/drawing/2014/main" id="{EF298782-EA2F-F346-EBA6-4ED6632CC006}"/>
              </a:ext>
            </a:extLst>
          </p:cNvPr>
          <p:cNvSpPr>
            <a:spLocks noGrp="1"/>
          </p:cNvSpPr>
          <p:nvPr>
            <p:ph type="body" sz="quarter" idx="17"/>
          </p:nvPr>
        </p:nvSpPr>
        <p:spPr/>
        <p:txBody>
          <a:bodyPr/>
          <a:lstStyle/>
          <a:p>
            <a:r>
              <a:rPr lang="de-DE" altLang="zh-CN" dirty="0"/>
              <a:t>Results</a:t>
            </a:r>
            <a:endParaRPr lang="zh-CN" altLang="en-US" dirty="0"/>
          </a:p>
        </p:txBody>
      </p:sp>
      <p:pic>
        <p:nvPicPr>
          <p:cNvPr id="15" name="图片 14">
            <a:extLst>
              <a:ext uri="{FF2B5EF4-FFF2-40B4-BE49-F238E27FC236}">
                <a16:creationId xmlns:a16="http://schemas.microsoft.com/office/drawing/2014/main" id="{E963342F-8D70-789E-ADD8-C5A360EF09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55" y="3389453"/>
            <a:ext cx="2961849" cy="2115606"/>
          </a:xfrm>
          <a:prstGeom prst="rect">
            <a:avLst/>
          </a:prstGeom>
        </p:spPr>
      </p:pic>
      <p:sp>
        <p:nvSpPr>
          <p:cNvPr id="19" name="文本框 18">
            <a:extLst>
              <a:ext uri="{FF2B5EF4-FFF2-40B4-BE49-F238E27FC236}">
                <a16:creationId xmlns:a16="http://schemas.microsoft.com/office/drawing/2014/main" id="{83B6FDA2-127D-2922-920F-5A391AF12800}"/>
              </a:ext>
            </a:extLst>
          </p:cNvPr>
          <p:cNvSpPr txBox="1"/>
          <p:nvPr/>
        </p:nvSpPr>
        <p:spPr>
          <a:xfrm>
            <a:off x="796215" y="1104125"/>
            <a:ext cx="6602961" cy="369332"/>
          </a:xfrm>
          <a:prstGeom prst="rect">
            <a:avLst/>
          </a:prstGeom>
          <a:noFill/>
        </p:spPr>
        <p:txBody>
          <a:bodyPr wrap="square" rtlCol="0">
            <a:spAutoFit/>
          </a:bodyPr>
          <a:lstStyle/>
          <a:p>
            <a:r>
              <a:rPr lang="en-US" altLang="zh-CN" dirty="0">
                <a:latin typeface="Yu Gothic UI Semibold" panose="020B0700000000000000" pitchFamily="34" charset="-128"/>
                <a:ea typeface="Yu Gothic UI Semibold" panose="020B0700000000000000" pitchFamily="34" charset="-128"/>
              </a:rPr>
              <a:t>Current parameters to infer are:</a:t>
            </a:r>
            <a:endParaRPr lang="zh-CN" altLang="en-US" dirty="0">
              <a:solidFill>
                <a:schemeClr val="accent1">
                  <a:lumMod val="60000"/>
                  <a:lumOff val="40000"/>
                </a:schemeClr>
              </a:solidFill>
              <a:latin typeface="Yu Gothic UI Semibold" panose="020B0700000000000000" pitchFamily="34" charset="-128"/>
              <a:ea typeface="Yu Gothic UI Semibold" panose="020B0700000000000000" pitchFamily="34" charset="-128"/>
            </a:endParaRPr>
          </a:p>
        </p:txBody>
      </p:sp>
      <p:graphicFrame>
        <p:nvGraphicFramePr>
          <p:cNvPr id="20" name="对象 19">
            <a:extLst>
              <a:ext uri="{FF2B5EF4-FFF2-40B4-BE49-F238E27FC236}">
                <a16:creationId xmlns:a16="http://schemas.microsoft.com/office/drawing/2014/main" id="{27D47CD9-37D5-2B2B-FD84-DA609A66AC11}"/>
              </a:ext>
            </a:extLst>
          </p:cNvPr>
          <p:cNvGraphicFramePr>
            <a:graphicFrameLocks noChangeAspect="1"/>
          </p:cNvGraphicFramePr>
          <p:nvPr>
            <p:extLst>
              <p:ext uri="{D42A27DB-BD31-4B8C-83A1-F6EECF244321}">
                <p14:modId xmlns:p14="http://schemas.microsoft.com/office/powerpoint/2010/main" val="310997282"/>
              </p:ext>
            </p:extLst>
          </p:nvPr>
        </p:nvGraphicFramePr>
        <p:xfrm>
          <a:off x="4284434" y="1140408"/>
          <a:ext cx="2987637" cy="343159"/>
        </p:xfrm>
        <a:graphic>
          <a:graphicData uri="http://schemas.openxmlformats.org/presentationml/2006/ole">
            <mc:AlternateContent xmlns:mc="http://schemas.openxmlformats.org/markup-compatibility/2006">
              <mc:Choice xmlns:v="urn:schemas-microsoft-com:vml" Requires="v">
                <p:oleObj name="AxMath" r:id="rId3" imgW="1977120" imgH="226800" progId="Equation.AxMath">
                  <p:embed/>
                </p:oleObj>
              </mc:Choice>
              <mc:Fallback>
                <p:oleObj name="AxMath" r:id="rId3" imgW="1977120" imgH="226800" progId="Equation.AxMath">
                  <p:embed/>
                  <p:pic>
                    <p:nvPicPr>
                      <p:cNvPr id="0" name=""/>
                      <p:cNvPicPr/>
                      <p:nvPr/>
                    </p:nvPicPr>
                    <p:blipFill>
                      <a:blip r:embed="rId4"/>
                      <a:stretch>
                        <a:fillRect/>
                      </a:stretch>
                    </p:blipFill>
                    <p:spPr>
                      <a:xfrm>
                        <a:off x="4284434" y="1140408"/>
                        <a:ext cx="2987637" cy="343159"/>
                      </a:xfrm>
                      <a:prstGeom prst="rect">
                        <a:avLst/>
                      </a:prstGeom>
                    </p:spPr>
                  </p:pic>
                </p:oleObj>
              </mc:Fallback>
            </mc:AlternateContent>
          </a:graphicData>
        </a:graphic>
      </p:graphicFrame>
      <p:sp>
        <p:nvSpPr>
          <p:cNvPr id="21" name="文本框 20">
            <a:extLst>
              <a:ext uri="{FF2B5EF4-FFF2-40B4-BE49-F238E27FC236}">
                <a16:creationId xmlns:a16="http://schemas.microsoft.com/office/drawing/2014/main" id="{9EAE5A3B-508C-C06F-A15B-7A01C0541E6F}"/>
              </a:ext>
            </a:extLst>
          </p:cNvPr>
          <p:cNvSpPr txBox="1"/>
          <p:nvPr/>
        </p:nvSpPr>
        <p:spPr>
          <a:xfrm>
            <a:off x="6671388" y="737119"/>
            <a:ext cx="1875453" cy="338554"/>
          </a:xfrm>
          <a:prstGeom prst="rect">
            <a:avLst/>
          </a:prstGeom>
          <a:noFill/>
        </p:spPr>
        <p:txBody>
          <a:bodyPr wrap="square" rtlCol="0">
            <a:spAutoFit/>
          </a:bodyPr>
          <a:lstStyle/>
          <a:p>
            <a:r>
              <a:rPr lang="en-US" altLang="zh-CN" sz="1600" dirty="0"/>
              <a:t>Canonical form</a:t>
            </a:r>
            <a:endParaRPr lang="zh-CN" altLang="en-US" sz="1600" dirty="0"/>
          </a:p>
        </p:txBody>
      </p:sp>
      <p:cxnSp>
        <p:nvCxnSpPr>
          <p:cNvPr id="23" name="直接箭头连接符 22">
            <a:extLst>
              <a:ext uri="{FF2B5EF4-FFF2-40B4-BE49-F238E27FC236}">
                <a16:creationId xmlns:a16="http://schemas.microsoft.com/office/drawing/2014/main" id="{68AABE2C-2514-CCBB-1AD3-706130ED9930}"/>
              </a:ext>
            </a:extLst>
          </p:cNvPr>
          <p:cNvCxnSpPr>
            <a:cxnSpLocks/>
            <a:endCxn id="21" idx="1"/>
          </p:cNvCxnSpPr>
          <p:nvPr/>
        </p:nvCxnSpPr>
        <p:spPr>
          <a:xfrm flipV="1">
            <a:off x="6382139" y="906396"/>
            <a:ext cx="289249" cy="241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D8663A8E-8A68-03F7-E7C1-1DED14C6ED54}"/>
              </a:ext>
            </a:extLst>
          </p:cNvPr>
          <p:cNvSpPr txBox="1"/>
          <p:nvPr/>
        </p:nvSpPr>
        <p:spPr>
          <a:xfrm>
            <a:off x="800098" y="1524296"/>
            <a:ext cx="6729706" cy="307777"/>
          </a:xfrm>
          <a:prstGeom prst="rect">
            <a:avLst/>
          </a:prstGeom>
          <a:noFill/>
        </p:spPr>
        <p:txBody>
          <a:bodyPr wrap="square">
            <a:spAutoFit/>
          </a:bodyPr>
          <a:lstStyle/>
          <a:p>
            <a:r>
              <a:rPr lang="de-DE" altLang="zh-CN" sz="1400" b="0" i="0" dirty="0">
                <a:solidFill>
                  <a:srgbClr val="222222"/>
                </a:solidFill>
                <a:effectLst/>
                <a:latin typeface="Arial" panose="020B0604020202020204" pitchFamily="34" charset="0"/>
                <a:hlinkClick r:id="rId5"/>
              </a:rPr>
              <a:t>Bryutkin, Andrey, et al. "Canonical bayesian linear system identification." </a:t>
            </a:r>
            <a:r>
              <a:rPr lang="de-DE" altLang="zh-CN" sz="1400" b="0" i="1" dirty="0">
                <a:solidFill>
                  <a:srgbClr val="222222"/>
                </a:solidFill>
                <a:effectLst/>
                <a:latin typeface="Arial" panose="020B0604020202020204" pitchFamily="34" charset="0"/>
                <a:hlinkClick r:id="rId5"/>
              </a:rPr>
              <a:t> </a:t>
            </a:r>
            <a:r>
              <a:rPr lang="de-DE" altLang="zh-CN" sz="1400" b="0" i="0" dirty="0">
                <a:solidFill>
                  <a:srgbClr val="222222"/>
                </a:solidFill>
                <a:effectLst/>
                <a:latin typeface="Arial" panose="020B0604020202020204" pitchFamily="34" charset="0"/>
                <a:hlinkClick r:id="rId5"/>
              </a:rPr>
              <a:t>(2025)</a:t>
            </a:r>
            <a:endParaRPr lang="zh-CN" altLang="en-US" sz="1400" dirty="0"/>
          </a:p>
        </p:txBody>
      </p:sp>
      <p:sp>
        <p:nvSpPr>
          <p:cNvPr id="27" name="文本框 26">
            <a:extLst>
              <a:ext uri="{FF2B5EF4-FFF2-40B4-BE49-F238E27FC236}">
                <a16:creationId xmlns:a16="http://schemas.microsoft.com/office/drawing/2014/main" id="{CFF95395-3288-AD0E-3AF7-2498FE6D29BE}"/>
              </a:ext>
            </a:extLst>
          </p:cNvPr>
          <p:cNvSpPr txBox="1"/>
          <p:nvPr/>
        </p:nvSpPr>
        <p:spPr>
          <a:xfrm>
            <a:off x="933061" y="2323323"/>
            <a:ext cx="9647854" cy="923330"/>
          </a:xfrm>
          <a:prstGeom prst="rect">
            <a:avLst/>
          </a:prstGeom>
          <a:noFill/>
        </p:spPr>
        <p:txBody>
          <a:bodyPr wrap="square" rtlCol="0">
            <a:spAutoFit/>
          </a:bodyPr>
          <a:lstStyle/>
          <a:p>
            <a:pPr marL="342900" indent="-342900">
              <a:buAutoNum type="arabicPeriod"/>
            </a:pPr>
            <a:r>
              <a:rPr lang="en-US" altLang="zh-CN" dirty="0"/>
              <a:t>The order of system is often unknown. </a:t>
            </a:r>
          </a:p>
          <a:p>
            <a:pPr marL="342900" indent="-342900">
              <a:buAutoNum type="arabicPeriod"/>
            </a:pPr>
            <a:r>
              <a:rPr lang="en-US" altLang="zh-CN" dirty="0"/>
              <a:t>While the prior uses lambda, it</a:t>
            </a:r>
            <a:r>
              <a:rPr lang="zh-CN" altLang="en-US" dirty="0"/>
              <a:t>‘</a:t>
            </a:r>
            <a:r>
              <a:rPr lang="en-US" altLang="zh-CN" dirty="0"/>
              <a:t>s A that is actually inferred, whose physical meaning is not obvious.</a:t>
            </a:r>
            <a:endParaRPr lang="zh-CN" altLang="en-US" dirty="0"/>
          </a:p>
        </p:txBody>
      </p:sp>
      <p:sp>
        <p:nvSpPr>
          <p:cNvPr id="28" name="文本框 27">
            <a:extLst>
              <a:ext uri="{FF2B5EF4-FFF2-40B4-BE49-F238E27FC236}">
                <a16:creationId xmlns:a16="http://schemas.microsoft.com/office/drawing/2014/main" id="{3566869A-DBF1-047E-847E-F0B45484A457}"/>
              </a:ext>
            </a:extLst>
          </p:cNvPr>
          <p:cNvSpPr txBox="1"/>
          <p:nvPr/>
        </p:nvSpPr>
        <p:spPr>
          <a:xfrm>
            <a:off x="905068" y="5607699"/>
            <a:ext cx="4124131" cy="646331"/>
          </a:xfrm>
          <a:prstGeom prst="rect">
            <a:avLst/>
          </a:prstGeom>
          <a:noFill/>
        </p:spPr>
        <p:txBody>
          <a:bodyPr wrap="square" rtlCol="0">
            <a:spAutoFit/>
          </a:bodyPr>
          <a:lstStyle/>
          <a:p>
            <a:r>
              <a:rPr lang="en-US" altLang="zh-CN" dirty="0">
                <a:solidFill>
                  <a:schemeClr val="accent2">
                    <a:lumMod val="90000"/>
                    <a:lumOff val="10000"/>
                  </a:schemeClr>
                </a:solidFill>
              </a:rPr>
              <a:t>Blue: complex eigenvalues</a:t>
            </a:r>
          </a:p>
          <a:p>
            <a:r>
              <a:rPr lang="en-US" altLang="zh-CN" dirty="0">
                <a:solidFill>
                  <a:schemeClr val="accent1"/>
                </a:solidFill>
              </a:rPr>
              <a:t>Red: real eigenvalues</a:t>
            </a:r>
            <a:endParaRPr lang="zh-CN" altLang="en-US" dirty="0">
              <a:solidFill>
                <a:schemeClr val="accent1"/>
              </a:solidFill>
            </a:endParaRPr>
          </a:p>
        </p:txBody>
      </p:sp>
      <p:sp>
        <p:nvSpPr>
          <p:cNvPr id="29" name="文本框 28">
            <a:extLst>
              <a:ext uri="{FF2B5EF4-FFF2-40B4-BE49-F238E27FC236}">
                <a16:creationId xmlns:a16="http://schemas.microsoft.com/office/drawing/2014/main" id="{80AC522B-463D-87E8-D559-D0745D8FAD39}"/>
              </a:ext>
            </a:extLst>
          </p:cNvPr>
          <p:cNvSpPr txBox="1"/>
          <p:nvPr/>
        </p:nvSpPr>
        <p:spPr>
          <a:xfrm>
            <a:off x="4954554" y="3649063"/>
            <a:ext cx="5765328" cy="1477328"/>
          </a:xfrm>
          <a:prstGeom prst="rect">
            <a:avLst/>
          </a:prstGeom>
          <a:noFill/>
        </p:spPr>
        <p:txBody>
          <a:bodyPr wrap="square" rtlCol="0">
            <a:spAutoFit/>
          </a:bodyPr>
          <a:lstStyle/>
          <a:p>
            <a:r>
              <a:rPr lang="en-US" altLang="zh-CN" dirty="0"/>
              <a:t>We used an </a:t>
            </a:r>
            <a:r>
              <a:rPr lang="en-US" altLang="zh-CN" dirty="0">
                <a:solidFill>
                  <a:schemeClr val="accent2">
                    <a:lumMod val="75000"/>
                    <a:lumOff val="25000"/>
                  </a:schemeClr>
                </a:solidFill>
              </a:rPr>
              <a:t>RJ-MCMC framework </a:t>
            </a:r>
            <a:r>
              <a:rPr lang="en-US" altLang="zh-CN" dirty="0"/>
              <a:t>to infer model order and model parameters at the same time. By performing a random walk directly on the ratio of real to complex roots, real and complex roots are identified separately.</a:t>
            </a:r>
            <a:endParaRPr lang="zh-CN" altLang="en-US" dirty="0"/>
          </a:p>
        </p:txBody>
      </p:sp>
    </p:spTree>
    <p:extLst>
      <p:ext uri="{BB962C8B-B14F-4D97-AF65-F5344CB8AC3E}">
        <p14:creationId xmlns:p14="http://schemas.microsoft.com/office/powerpoint/2010/main" val="4075146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861F-FB7D-7EC4-8E78-BF20E46E4B4E}"/>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65F42799-4A9F-49BD-103C-5B2261793D72}"/>
              </a:ext>
            </a:extLst>
          </p:cNvPr>
          <p:cNvSpPr/>
          <p:nvPr/>
        </p:nvSpPr>
        <p:spPr>
          <a:xfrm>
            <a:off x="4955250" y="3078088"/>
            <a:ext cx="4927952" cy="1015663"/>
          </a:xfrm>
          <a:prstGeom prst="rect">
            <a:avLst/>
          </a:prstGeom>
        </p:spPr>
        <p:txBody>
          <a:bodyPr wrap="none">
            <a:spAutoFit/>
          </a:bodyPr>
          <a:lstStyle/>
          <a:p>
            <a:r>
              <a:rPr lang="en-US" altLang="zh-CN" sz="6000" b="1" dirty="0">
                <a:solidFill>
                  <a:schemeClr val="accent4">
                    <a:lumMod val="50000"/>
                  </a:schemeClr>
                </a:solidFill>
                <a:latin typeface="Yu Gothic UI Semibold" panose="020B0700000000000000" pitchFamily="34" charset="-128"/>
                <a:ea typeface="Yu Gothic UI Semibold" panose="020B0700000000000000" pitchFamily="34" charset="-128"/>
              </a:rPr>
              <a:t>Methodology</a:t>
            </a:r>
            <a:endParaRPr lang="zh-CN" altLang="en-US" sz="60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9" name="文本框 8">
            <a:extLst>
              <a:ext uri="{FF2B5EF4-FFF2-40B4-BE49-F238E27FC236}">
                <a16:creationId xmlns:a16="http://schemas.microsoft.com/office/drawing/2014/main" id="{09F12A81-D0A5-0164-E8D1-288CE928F9D6}"/>
              </a:ext>
            </a:extLst>
          </p:cNvPr>
          <p:cNvSpPr txBox="1"/>
          <p:nvPr/>
        </p:nvSpPr>
        <p:spPr>
          <a:xfrm>
            <a:off x="4984433" y="2551837"/>
            <a:ext cx="5055306" cy="523220"/>
          </a:xfrm>
          <a:prstGeom prst="rect">
            <a:avLst/>
          </a:prstGeom>
          <a:noFill/>
        </p:spPr>
        <p:txBody>
          <a:bodyPr wrap="square" rtlCol="0">
            <a:spAutoFit/>
          </a:bodyPr>
          <a:lstStyle/>
          <a:p>
            <a:r>
              <a:rPr lang="en-US" altLang="zh-CN" sz="2800" dirty="0">
                <a:solidFill>
                  <a:schemeClr val="accent4">
                    <a:lumMod val="50000"/>
                  </a:schemeClr>
                </a:solidFill>
                <a:latin typeface="Yu Gothic UI Semibold" panose="020B0700000000000000" pitchFamily="34" charset="-128"/>
                <a:ea typeface="Yu Gothic UI Semibold" panose="020B0700000000000000" pitchFamily="34" charset="-128"/>
              </a:rPr>
              <a:t>The Second Section</a:t>
            </a:r>
            <a:r>
              <a:rPr lang="zh-CN" altLang="en-US" sz="2800" spc="-150" dirty="0">
                <a:solidFill>
                  <a:schemeClr val="accent4">
                    <a:lumMod val="50000"/>
                  </a:schemeClr>
                </a:solidFill>
                <a:latin typeface="Yu Gothic UI Semibold" panose="020B0700000000000000" pitchFamily="34" charset="-128"/>
                <a:ea typeface="Yu Gothic UI Semibold" panose="020B0700000000000000" pitchFamily="34" charset="-128"/>
                <a:sym typeface="Wingdings 3" panose="05040102010807070707" pitchFamily="18" charset="2"/>
              </a:rPr>
              <a:t></a:t>
            </a:r>
            <a:endParaRPr lang="zh-CN" altLang="en-US" sz="28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3" name="PA-文本框 18">
            <a:extLst>
              <a:ext uri="{FF2B5EF4-FFF2-40B4-BE49-F238E27FC236}">
                <a16:creationId xmlns:a16="http://schemas.microsoft.com/office/drawing/2014/main" id="{717C0E0A-734B-02B7-1AA1-7E07EED18BC5}"/>
              </a:ext>
            </a:extLst>
          </p:cNvPr>
          <p:cNvSpPr txBox="1"/>
          <p:nvPr>
            <p:custDataLst>
              <p:tags r:id="rId1"/>
            </p:custDataLst>
          </p:nvPr>
        </p:nvSpPr>
        <p:spPr>
          <a:xfrm>
            <a:off x="2825266" y="2116872"/>
            <a:ext cx="2339685" cy="2544426"/>
          </a:xfrm>
          <a:custGeom>
            <a:avLst/>
            <a:gdLst/>
            <a:ahLst/>
            <a:cxnLst/>
            <a:rect l="l" t="t" r="r" b="b"/>
            <a:pathLst>
              <a:path w="2339685" h="2544426">
                <a:moveTo>
                  <a:pt x="1721011" y="1637928"/>
                </a:moveTo>
                <a:cubicBezTo>
                  <a:pt x="1682437" y="1674524"/>
                  <a:pt x="1649302" y="1708153"/>
                  <a:pt x="1621608" y="1738815"/>
                </a:cubicBezTo>
                <a:cubicBezTo>
                  <a:pt x="1604793" y="1757607"/>
                  <a:pt x="1591935" y="1772691"/>
                  <a:pt x="1583033" y="1784065"/>
                </a:cubicBezTo>
                <a:cubicBezTo>
                  <a:pt x="1574132" y="1795440"/>
                  <a:pt x="1566713" y="1806320"/>
                  <a:pt x="1560779" y="1816705"/>
                </a:cubicBezTo>
                <a:cubicBezTo>
                  <a:pt x="1554844" y="1827091"/>
                  <a:pt x="1550888" y="1836487"/>
                  <a:pt x="1548910" y="1844894"/>
                </a:cubicBezTo>
                <a:cubicBezTo>
                  <a:pt x="1546932" y="1853301"/>
                  <a:pt x="1548910" y="1859483"/>
                  <a:pt x="1554844" y="1863440"/>
                </a:cubicBezTo>
                <a:lnTo>
                  <a:pt x="1691338" y="1863440"/>
                </a:lnTo>
                <a:lnTo>
                  <a:pt x="1588968" y="2275889"/>
                </a:lnTo>
                <a:lnTo>
                  <a:pt x="848636" y="2275889"/>
                </a:lnTo>
                <a:close/>
                <a:moveTo>
                  <a:pt x="1308562" y="66763"/>
                </a:moveTo>
                <a:cubicBezTo>
                  <a:pt x="1353071" y="66763"/>
                  <a:pt x="1401041" y="69236"/>
                  <a:pt x="1452474" y="74181"/>
                </a:cubicBezTo>
                <a:cubicBezTo>
                  <a:pt x="1503907" y="79127"/>
                  <a:pt x="1554350" y="88523"/>
                  <a:pt x="1603804" y="102370"/>
                </a:cubicBezTo>
                <a:cubicBezTo>
                  <a:pt x="1653259" y="116218"/>
                  <a:pt x="1699746" y="135257"/>
                  <a:pt x="1743265" y="159490"/>
                </a:cubicBezTo>
                <a:cubicBezTo>
                  <a:pt x="1786785" y="183723"/>
                  <a:pt x="1823876" y="214632"/>
                  <a:pt x="1854538" y="252217"/>
                </a:cubicBezTo>
                <a:lnTo>
                  <a:pt x="1075632" y="824898"/>
                </a:lnTo>
                <a:cubicBezTo>
                  <a:pt x="1084534" y="816986"/>
                  <a:pt x="1098134" y="805117"/>
                  <a:pt x="1116432" y="789291"/>
                </a:cubicBezTo>
                <a:cubicBezTo>
                  <a:pt x="1134730" y="773466"/>
                  <a:pt x="1154264" y="755662"/>
                  <a:pt x="1175035" y="735880"/>
                </a:cubicBezTo>
                <a:cubicBezTo>
                  <a:pt x="1195806" y="716099"/>
                  <a:pt x="1216577" y="695328"/>
                  <a:pt x="1237348" y="673568"/>
                </a:cubicBezTo>
                <a:cubicBezTo>
                  <a:pt x="1258118" y="651808"/>
                  <a:pt x="1275675" y="630543"/>
                  <a:pt x="1290016" y="609772"/>
                </a:cubicBezTo>
                <a:cubicBezTo>
                  <a:pt x="1304358" y="589001"/>
                  <a:pt x="1314496" y="569714"/>
                  <a:pt x="1320431" y="551910"/>
                </a:cubicBezTo>
                <a:cubicBezTo>
                  <a:pt x="1326365" y="534107"/>
                  <a:pt x="1325376" y="519765"/>
                  <a:pt x="1317464" y="508885"/>
                </a:cubicBezTo>
                <a:cubicBezTo>
                  <a:pt x="1298671" y="498005"/>
                  <a:pt x="1279878" y="490587"/>
                  <a:pt x="1261086" y="486631"/>
                </a:cubicBezTo>
                <a:cubicBezTo>
                  <a:pt x="1242293" y="482674"/>
                  <a:pt x="1222017" y="480696"/>
                  <a:pt x="1200257" y="480696"/>
                </a:cubicBezTo>
                <a:cubicBezTo>
                  <a:pt x="1155748" y="480696"/>
                  <a:pt x="1115195" y="490340"/>
                  <a:pt x="1078599" y="509627"/>
                </a:cubicBezTo>
                <a:cubicBezTo>
                  <a:pt x="1042003" y="528914"/>
                  <a:pt x="1009363" y="554136"/>
                  <a:pt x="980680" y="585292"/>
                </a:cubicBezTo>
                <a:cubicBezTo>
                  <a:pt x="951996" y="616448"/>
                  <a:pt x="927763" y="651561"/>
                  <a:pt x="907982" y="690630"/>
                </a:cubicBezTo>
                <a:cubicBezTo>
                  <a:pt x="888200" y="729699"/>
                  <a:pt x="873858" y="768520"/>
                  <a:pt x="864956" y="807095"/>
                </a:cubicBezTo>
                <a:lnTo>
                  <a:pt x="863473" y="817480"/>
                </a:lnTo>
                <a:lnTo>
                  <a:pt x="314529" y="817480"/>
                </a:lnTo>
                <a:lnTo>
                  <a:pt x="318980" y="799677"/>
                </a:lnTo>
                <a:cubicBezTo>
                  <a:pt x="346675" y="689888"/>
                  <a:pt x="393162" y="589990"/>
                  <a:pt x="458442" y="499983"/>
                </a:cubicBezTo>
                <a:cubicBezTo>
                  <a:pt x="523721" y="409976"/>
                  <a:pt x="600870" y="332828"/>
                  <a:pt x="689888" y="268537"/>
                </a:cubicBezTo>
                <a:cubicBezTo>
                  <a:pt x="778906" y="204246"/>
                  <a:pt x="876578" y="154545"/>
                  <a:pt x="982905" y="119432"/>
                </a:cubicBezTo>
                <a:cubicBezTo>
                  <a:pt x="1089232" y="84319"/>
                  <a:pt x="1197784" y="66763"/>
                  <a:pt x="1308562" y="66763"/>
                </a:cubicBezTo>
                <a:close/>
                <a:moveTo>
                  <a:pt x="2339685" y="0"/>
                </a:moveTo>
                <a:cubicBezTo>
                  <a:pt x="2330783" y="7913"/>
                  <a:pt x="2308034" y="30661"/>
                  <a:pt x="2271438" y="68247"/>
                </a:cubicBezTo>
                <a:cubicBezTo>
                  <a:pt x="2234842" y="105832"/>
                  <a:pt x="2194536" y="153803"/>
                  <a:pt x="2150522" y="212159"/>
                </a:cubicBezTo>
                <a:cubicBezTo>
                  <a:pt x="2106508" y="270515"/>
                  <a:pt x="2063977" y="337278"/>
                  <a:pt x="2022930" y="412449"/>
                </a:cubicBezTo>
                <a:cubicBezTo>
                  <a:pt x="1981883" y="487620"/>
                  <a:pt x="1952457" y="566252"/>
                  <a:pt x="1934654" y="648346"/>
                </a:cubicBezTo>
                <a:cubicBezTo>
                  <a:pt x="1919817" y="710659"/>
                  <a:pt x="1902014" y="766789"/>
                  <a:pt x="1881243" y="816738"/>
                </a:cubicBezTo>
                <a:cubicBezTo>
                  <a:pt x="1860472" y="866687"/>
                  <a:pt x="1836240" y="913916"/>
                  <a:pt x="1808545" y="958425"/>
                </a:cubicBezTo>
                <a:cubicBezTo>
                  <a:pt x="1780851" y="1002934"/>
                  <a:pt x="1748953" y="1045712"/>
                  <a:pt x="1712851" y="1086759"/>
                </a:cubicBezTo>
                <a:cubicBezTo>
                  <a:pt x="1676749" y="1127806"/>
                  <a:pt x="1636444" y="1170090"/>
                  <a:pt x="1591935" y="1213610"/>
                </a:cubicBezTo>
                <a:cubicBezTo>
                  <a:pt x="1546437" y="1258118"/>
                  <a:pt x="1488328" y="1309798"/>
                  <a:pt x="1417609" y="1368649"/>
                </a:cubicBezTo>
                <a:cubicBezTo>
                  <a:pt x="1346889" y="1427499"/>
                  <a:pt x="1264547" y="1494016"/>
                  <a:pt x="1170584" y="1568197"/>
                </a:cubicBezTo>
                <a:lnTo>
                  <a:pt x="830833" y="1863440"/>
                </a:lnTo>
                <a:lnTo>
                  <a:pt x="1269987" y="1863440"/>
                </a:lnTo>
                <a:lnTo>
                  <a:pt x="339751" y="2544426"/>
                </a:lnTo>
                <a:cubicBezTo>
                  <a:pt x="347664" y="2537502"/>
                  <a:pt x="359780" y="2526622"/>
                  <a:pt x="376100" y="2511786"/>
                </a:cubicBezTo>
                <a:cubicBezTo>
                  <a:pt x="392420" y="2496950"/>
                  <a:pt x="409976" y="2480135"/>
                  <a:pt x="428769" y="2461342"/>
                </a:cubicBezTo>
                <a:cubicBezTo>
                  <a:pt x="447562" y="2442550"/>
                  <a:pt x="466107" y="2423263"/>
                  <a:pt x="484405" y="2403481"/>
                </a:cubicBezTo>
                <a:cubicBezTo>
                  <a:pt x="502703" y="2383699"/>
                  <a:pt x="518034" y="2365154"/>
                  <a:pt x="530398" y="2347845"/>
                </a:cubicBezTo>
                <a:cubicBezTo>
                  <a:pt x="542761" y="2330536"/>
                  <a:pt x="550921" y="2315205"/>
                  <a:pt x="554878" y="2301852"/>
                </a:cubicBezTo>
                <a:cubicBezTo>
                  <a:pt x="558834" y="2288499"/>
                  <a:pt x="555867" y="2279845"/>
                  <a:pt x="545976" y="2275889"/>
                </a:cubicBezTo>
                <a:lnTo>
                  <a:pt x="0" y="2275889"/>
                </a:lnTo>
                <a:lnTo>
                  <a:pt x="86050" y="1928719"/>
                </a:lnTo>
                <a:lnTo>
                  <a:pt x="988098" y="1200257"/>
                </a:lnTo>
                <a:cubicBezTo>
                  <a:pt x="1017770" y="1174541"/>
                  <a:pt x="1053377" y="1142395"/>
                  <a:pt x="1094919" y="1103821"/>
                </a:cubicBezTo>
                <a:cubicBezTo>
                  <a:pt x="1136461" y="1065246"/>
                  <a:pt x="1176519" y="1023952"/>
                  <a:pt x="1215093" y="979938"/>
                </a:cubicBezTo>
                <a:cubicBezTo>
                  <a:pt x="1253667" y="935923"/>
                  <a:pt x="1287544" y="890920"/>
                  <a:pt x="1316722" y="844927"/>
                </a:cubicBezTo>
                <a:cubicBezTo>
                  <a:pt x="1345900" y="798935"/>
                  <a:pt x="1363456" y="754673"/>
                  <a:pt x="1369391" y="712142"/>
                </a:cubicBezTo>
                <a:close/>
              </a:path>
            </a:pathLst>
          </a:custGeom>
          <a:solidFill>
            <a:schemeClr val="accent4">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gn="ctr">
              <a:lnSpc>
                <a:spcPct val="90000"/>
              </a:lnSpc>
              <a:spcBef>
                <a:spcPts val="1000"/>
              </a:spcBef>
              <a:buFont typeface="Arial" panose="020B0604020202020204" pitchFamily="34" charset="0"/>
              <a:buNone/>
              <a:defRPr sz="23900">
                <a:solidFill>
                  <a:schemeClr val="accent1"/>
                </a:solidFill>
                <a:latin typeface="Facon" pitchFamily="2" charset="0"/>
              </a:defRPr>
            </a:lvl1pPr>
            <a:lvl2pPr indent="0" algn="ctr">
              <a:lnSpc>
                <a:spcPct val="90000"/>
              </a:lnSpc>
              <a:spcBef>
                <a:spcPts val="500"/>
              </a:spcBef>
              <a:buFont typeface="Arial" panose="020B0604020202020204" pitchFamily="34" charset="0"/>
              <a:buNone/>
              <a:defRPr sz="9600">
                <a:latin typeface="Facon" pitchFamily="2" charset="0"/>
              </a:defRPr>
            </a:lvl2pPr>
            <a:lvl3pPr indent="0" algn="ctr">
              <a:lnSpc>
                <a:spcPct val="90000"/>
              </a:lnSpc>
              <a:spcBef>
                <a:spcPts val="500"/>
              </a:spcBef>
              <a:buFont typeface="Arial" panose="020B0604020202020204" pitchFamily="34" charset="0"/>
              <a:buNone/>
              <a:defRPr sz="9600">
                <a:latin typeface="Facon" pitchFamily="2" charset="0"/>
              </a:defRPr>
            </a:lvl3pPr>
            <a:lvl4pPr indent="0" algn="ctr">
              <a:lnSpc>
                <a:spcPct val="90000"/>
              </a:lnSpc>
              <a:spcBef>
                <a:spcPts val="500"/>
              </a:spcBef>
              <a:buFont typeface="Arial" panose="020B0604020202020204" pitchFamily="34" charset="0"/>
              <a:buNone/>
              <a:defRPr sz="9600">
                <a:latin typeface="Facon" pitchFamily="2" charset="0"/>
              </a:defRPr>
            </a:lvl4pPr>
            <a:lvl5pPr indent="0" algn="ctr">
              <a:lnSpc>
                <a:spcPct val="90000"/>
              </a:lnSpc>
              <a:spcBef>
                <a:spcPts val="500"/>
              </a:spcBef>
              <a:buFont typeface="Arial" panose="020B0604020202020204" pitchFamily="34" charset="0"/>
              <a:buNone/>
              <a:defRPr sz="9600">
                <a:latin typeface="Facon"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zh-CN" altLang="en-US"/>
          </a:p>
        </p:txBody>
      </p:sp>
    </p:spTree>
    <p:extLst>
      <p:ext uri="{BB962C8B-B14F-4D97-AF65-F5344CB8AC3E}">
        <p14:creationId xmlns:p14="http://schemas.microsoft.com/office/powerpoint/2010/main" val="3675756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8264-DB3D-9EA1-CFAD-1C3F2A6A7F97}"/>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58658AF-34A1-E77A-3399-8F315D6C8D73}"/>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8</a:t>
            </a:fld>
            <a:endParaRPr lang="zh-CN" altLang="en-US" spc="90" dirty="0"/>
          </a:p>
        </p:txBody>
      </p:sp>
      <p:sp>
        <p:nvSpPr>
          <p:cNvPr id="14" name="文本占位符 13">
            <a:extLst>
              <a:ext uri="{FF2B5EF4-FFF2-40B4-BE49-F238E27FC236}">
                <a16:creationId xmlns:a16="http://schemas.microsoft.com/office/drawing/2014/main" id="{456A2921-936C-F3B7-0F05-CDA4AC0A566A}"/>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B83965AD-6307-F5E5-B38D-AD4D44C757A8}"/>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EA412431-5786-9D82-650A-07A8884452C0}"/>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411AD216-FDA2-9BF9-3805-DA8134B791E7}"/>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987C8B7F-C15D-FAD1-8C00-A1D4753E5CAB}"/>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graphicFrame>
        <p:nvGraphicFramePr>
          <p:cNvPr id="23" name="对象 22">
            <a:extLst>
              <a:ext uri="{FF2B5EF4-FFF2-40B4-BE49-F238E27FC236}">
                <a16:creationId xmlns:a16="http://schemas.microsoft.com/office/drawing/2014/main" id="{8C105C49-DEC7-2038-1ED0-82E68042A3DA}"/>
              </a:ext>
            </a:extLst>
          </p:cNvPr>
          <p:cNvGraphicFramePr>
            <a:graphicFrameLocks noChangeAspect="1"/>
          </p:cNvGraphicFramePr>
          <p:nvPr>
            <p:extLst>
              <p:ext uri="{D42A27DB-BD31-4B8C-83A1-F6EECF244321}">
                <p14:modId xmlns:p14="http://schemas.microsoft.com/office/powerpoint/2010/main" val="578757444"/>
              </p:ext>
            </p:extLst>
          </p:nvPr>
        </p:nvGraphicFramePr>
        <p:xfrm>
          <a:off x="2591481" y="3678466"/>
          <a:ext cx="3349625" cy="854075"/>
        </p:xfrm>
        <a:graphic>
          <a:graphicData uri="http://schemas.openxmlformats.org/presentationml/2006/ole">
            <mc:AlternateContent xmlns:mc="http://schemas.openxmlformats.org/markup-compatibility/2006">
              <mc:Choice xmlns:v="urn:schemas-microsoft-com:vml" Requires="v">
                <p:oleObj name="AxMath" r:id="rId3" imgW="1956240" imgH="500760" progId="Equation.AxMath">
                  <p:embed/>
                </p:oleObj>
              </mc:Choice>
              <mc:Fallback>
                <p:oleObj name="AxMath" r:id="rId3" imgW="1956240" imgH="500760" progId="Equation.AxMath">
                  <p:embed/>
                  <p:pic>
                    <p:nvPicPr>
                      <p:cNvPr id="23" name="对象 22">
                        <a:extLst>
                          <a:ext uri="{FF2B5EF4-FFF2-40B4-BE49-F238E27FC236}">
                            <a16:creationId xmlns:a16="http://schemas.microsoft.com/office/drawing/2014/main" id="{2A8C782B-0F8A-1528-3A9F-262B5C8AFD90}"/>
                          </a:ext>
                        </a:extLst>
                      </p:cNvPr>
                      <p:cNvPicPr/>
                      <p:nvPr/>
                    </p:nvPicPr>
                    <p:blipFill>
                      <a:blip r:embed="rId4"/>
                      <a:stretch>
                        <a:fillRect/>
                      </a:stretch>
                    </p:blipFill>
                    <p:spPr>
                      <a:xfrm>
                        <a:off x="2591481" y="3678466"/>
                        <a:ext cx="3349625" cy="854075"/>
                      </a:xfrm>
                      <a:prstGeom prst="rect">
                        <a:avLst/>
                      </a:prstGeom>
                    </p:spPr>
                  </p:pic>
                </p:oleObj>
              </mc:Fallback>
            </mc:AlternateContent>
          </a:graphicData>
        </a:graphic>
      </p:graphicFrame>
      <p:sp>
        <p:nvSpPr>
          <p:cNvPr id="25" name="文本框 24">
            <a:extLst>
              <a:ext uri="{FF2B5EF4-FFF2-40B4-BE49-F238E27FC236}">
                <a16:creationId xmlns:a16="http://schemas.microsoft.com/office/drawing/2014/main" id="{E14D89EF-2DD8-3343-06CD-47096F3A901B}"/>
              </a:ext>
            </a:extLst>
          </p:cNvPr>
          <p:cNvSpPr txBox="1"/>
          <p:nvPr/>
        </p:nvSpPr>
        <p:spPr>
          <a:xfrm>
            <a:off x="4077477" y="1696623"/>
            <a:ext cx="7165911" cy="1200329"/>
          </a:xfrm>
          <a:prstGeom prst="rect">
            <a:avLst/>
          </a:prstGeom>
          <a:noFill/>
        </p:spPr>
        <p:txBody>
          <a:bodyPr wrap="square">
            <a:spAutoFit/>
          </a:bodyPr>
          <a:lstStyle/>
          <a:p>
            <a:r>
              <a:rPr lang="en-US" altLang="zh-CN" b="0" i="0" dirty="0">
                <a:effectLst/>
                <a:latin typeface="Roboto" panose="02000000000000000000" pitchFamily="2" charset="0"/>
              </a:rPr>
              <a:t>The detailed balance condition for a standard MCMC </a:t>
            </a:r>
            <a:r>
              <a:rPr lang="en-US" altLang="zh-CN" b="0" i="0" dirty="0">
                <a:solidFill>
                  <a:schemeClr val="accent1"/>
                </a:solidFill>
                <a:effectLst/>
                <a:latin typeface="Roboto" panose="02000000000000000000" pitchFamily="2" charset="0"/>
              </a:rPr>
              <a:t>algorithm is defined on a fixed-measure space</a:t>
            </a:r>
            <a:r>
              <a:rPr lang="en-US" altLang="zh-CN" b="0" i="0" dirty="0">
                <a:effectLst/>
                <a:latin typeface="Roboto" panose="02000000000000000000" pitchFamily="2" charset="0"/>
              </a:rPr>
              <a:t>. It compares the transition densities between two points without involving a change of coordinates or a transformation of the underlying measure.</a:t>
            </a:r>
            <a:endParaRPr lang="zh-CN" altLang="en-US" dirty="0"/>
          </a:p>
        </p:txBody>
      </p:sp>
      <p:sp>
        <p:nvSpPr>
          <p:cNvPr id="8" name="文本框 7">
            <a:extLst>
              <a:ext uri="{FF2B5EF4-FFF2-40B4-BE49-F238E27FC236}">
                <a16:creationId xmlns:a16="http://schemas.microsoft.com/office/drawing/2014/main" id="{A9C8E503-D685-85E2-E495-832B38C7CFD8}"/>
              </a:ext>
            </a:extLst>
          </p:cNvPr>
          <p:cNvSpPr txBox="1"/>
          <p:nvPr/>
        </p:nvSpPr>
        <p:spPr>
          <a:xfrm>
            <a:off x="1278293" y="5458407"/>
            <a:ext cx="8649478" cy="646331"/>
          </a:xfrm>
          <a:prstGeom prst="rect">
            <a:avLst/>
          </a:prstGeom>
          <a:noFill/>
        </p:spPr>
        <p:txBody>
          <a:bodyPr wrap="square" rtlCol="0">
            <a:spAutoFit/>
          </a:bodyPr>
          <a:lstStyle/>
          <a:p>
            <a:r>
              <a:rPr lang="en-US" altLang="zh-CN" dirty="0"/>
              <a:t>The detailed balance condition implies that the probability flux from state x to state x' equals the </a:t>
            </a:r>
            <a:r>
              <a:rPr lang="en-US" altLang="zh-CN" dirty="0">
                <a:latin typeface="Roboto" panose="02000000000000000000" pitchFamily="2" charset="0"/>
              </a:rPr>
              <a:t>probability</a:t>
            </a:r>
            <a:r>
              <a:rPr lang="en-US" altLang="zh-CN" dirty="0"/>
              <a:t> flux from x' to x. </a:t>
            </a:r>
            <a:endParaRPr lang="zh-CN" altLang="en-US" dirty="0"/>
          </a:p>
        </p:txBody>
      </p:sp>
      <p:graphicFrame>
        <p:nvGraphicFramePr>
          <p:cNvPr id="9" name="对象 8">
            <a:extLst>
              <a:ext uri="{FF2B5EF4-FFF2-40B4-BE49-F238E27FC236}">
                <a16:creationId xmlns:a16="http://schemas.microsoft.com/office/drawing/2014/main" id="{E19AD2FC-D791-D8E0-70CB-CD5D0F0CB1DE}"/>
              </a:ext>
            </a:extLst>
          </p:cNvPr>
          <p:cNvGraphicFramePr>
            <a:graphicFrameLocks noChangeAspect="1"/>
          </p:cNvGraphicFramePr>
          <p:nvPr>
            <p:extLst>
              <p:ext uri="{D42A27DB-BD31-4B8C-83A1-F6EECF244321}">
                <p14:modId xmlns:p14="http://schemas.microsoft.com/office/powerpoint/2010/main" val="1833477310"/>
              </p:ext>
            </p:extLst>
          </p:nvPr>
        </p:nvGraphicFramePr>
        <p:xfrm>
          <a:off x="6763608" y="3293706"/>
          <a:ext cx="1618804" cy="1705636"/>
        </p:xfrm>
        <a:graphic>
          <a:graphicData uri="http://schemas.openxmlformats.org/presentationml/2006/ole">
            <mc:AlternateContent xmlns:mc="http://schemas.openxmlformats.org/markup-compatibility/2006">
              <mc:Choice xmlns:v="urn:schemas-microsoft-com:vml" Requires="v">
                <p:oleObj name="AxGlyph" r:id="rId5" imgW="1243584" imgH="1310340" progId="AxGlyph.Document">
                  <p:embed/>
                </p:oleObj>
              </mc:Choice>
              <mc:Fallback>
                <p:oleObj name="AxGlyph" r:id="rId5" imgW="1243584" imgH="1310340" progId="AxGlyph.Document">
                  <p:embed/>
                  <p:pic>
                    <p:nvPicPr>
                      <p:cNvPr id="0" name=""/>
                      <p:cNvPicPr/>
                      <p:nvPr/>
                    </p:nvPicPr>
                    <p:blipFill>
                      <a:blip r:embed="rId6"/>
                      <a:stretch>
                        <a:fillRect/>
                      </a:stretch>
                    </p:blipFill>
                    <p:spPr>
                      <a:xfrm>
                        <a:off x="6763608" y="3293706"/>
                        <a:ext cx="1618804" cy="1705636"/>
                      </a:xfrm>
                      <a:prstGeom prst="rect">
                        <a:avLst/>
                      </a:prstGeom>
                    </p:spPr>
                  </p:pic>
                </p:oleObj>
              </mc:Fallback>
            </mc:AlternateContent>
          </a:graphicData>
        </a:graphic>
      </p:graphicFrame>
      <p:sp>
        <p:nvSpPr>
          <p:cNvPr id="11" name="文本框 10">
            <a:extLst>
              <a:ext uri="{FF2B5EF4-FFF2-40B4-BE49-F238E27FC236}">
                <a16:creationId xmlns:a16="http://schemas.microsoft.com/office/drawing/2014/main" id="{FD8094B1-3314-EC6D-37BB-37C4A21C1F0D}"/>
              </a:ext>
            </a:extLst>
          </p:cNvPr>
          <p:cNvSpPr txBox="1"/>
          <p:nvPr/>
        </p:nvSpPr>
        <p:spPr>
          <a:xfrm>
            <a:off x="559836" y="830425"/>
            <a:ext cx="5402425" cy="830997"/>
          </a:xfrm>
          <a:prstGeom prst="rect">
            <a:avLst/>
          </a:prstGeom>
          <a:noFill/>
        </p:spPr>
        <p:txBody>
          <a:bodyPr wrap="square" rtlCol="0">
            <a:spAutoFit/>
          </a:bodyPr>
          <a:lstStyle/>
          <a:p>
            <a:r>
              <a:rPr lang="en-US" altLang="zh-CN" sz="2400" b="1" dirty="0"/>
              <a:t>An Intuitive Grasp of Probability Transition</a:t>
            </a:r>
            <a:endParaRPr lang="zh-CN" altLang="en-US" sz="2400" dirty="0"/>
          </a:p>
        </p:txBody>
      </p:sp>
    </p:spTree>
    <p:extLst>
      <p:ext uri="{BB962C8B-B14F-4D97-AF65-F5344CB8AC3E}">
        <p14:creationId xmlns:p14="http://schemas.microsoft.com/office/powerpoint/2010/main" val="3529992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67B35-98B0-A253-12B4-F1368C0CF8D7}"/>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7D44D05-663F-76CD-AC3C-B1A7D6199863}"/>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9</a:t>
            </a:fld>
            <a:endParaRPr lang="zh-CN" altLang="en-US" spc="90" dirty="0"/>
          </a:p>
        </p:txBody>
      </p:sp>
      <p:sp>
        <p:nvSpPr>
          <p:cNvPr id="14" name="文本占位符 13">
            <a:extLst>
              <a:ext uri="{FF2B5EF4-FFF2-40B4-BE49-F238E27FC236}">
                <a16:creationId xmlns:a16="http://schemas.microsoft.com/office/drawing/2014/main" id="{A329A740-8CAB-4C62-33BB-78BAF3053C24}"/>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DE31C3E1-5691-94BA-6994-64E63C3603E3}"/>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22CD614B-FAD1-2E36-5019-7C14016ED2DF}"/>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46AC72D8-8CCE-E226-8F6A-AB0B282C0588}"/>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699C4A75-E332-2DA6-34A3-C00D036CEE80}"/>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graphicFrame>
        <p:nvGraphicFramePr>
          <p:cNvPr id="26" name="对象 25">
            <a:extLst>
              <a:ext uri="{FF2B5EF4-FFF2-40B4-BE49-F238E27FC236}">
                <a16:creationId xmlns:a16="http://schemas.microsoft.com/office/drawing/2014/main" id="{47CDD1B5-C699-740D-9725-82A857EB0087}"/>
              </a:ext>
            </a:extLst>
          </p:cNvPr>
          <p:cNvGraphicFramePr>
            <a:graphicFrameLocks noChangeAspect="1"/>
          </p:cNvGraphicFramePr>
          <p:nvPr>
            <p:extLst>
              <p:ext uri="{D42A27DB-BD31-4B8C-83A1-F6EECF244321}">
                <p14:modId xmlns:p14="http://schemas.microsoft.com/office/powerpoint/2010/main" val="636999299"/>
              </p:ext>
            </p:extLst>
          </p:nvPr>
        </p:nvGraphicFramePr>
        <p:xfrm>
          <a:off x="2211651" y="2726741"/>
          <a:ext cx="3816350" cy="860425"/>
        </p:xfrm>
        <a:graphic>
          <a:graphicData uri="http://schemas.openxmlformats.org/presentationml/2006/ole">
            <mc:AlternateContent xmlns:mc="http://schemas.openxmlformats.org/markup-compatibility/2006">
              <mc:Choice xmlns:v="urn:schemas-microsoft-com:vml" Requires="v">
                <p:oleObj name="AxMath" r:id="rId3" imgW="2227680" imgH="504000" progId="Equation.AxMath">
                  <p:embed/>
                </p:oleObj>
              </mc:Choice>
              <mc:Fallback>
                <p:oleObj name="AxMath" r:id="rId3" imgW="2227680" imgH="504000" progId="Equation.AxMath">
                  <p:embed/>
                  <p:pic>
                    <p:nvPicPr>
                      <p:cNvPr id="23" name="对象 22">
                        <a:extLst>
                          <a:ext uri="{FF2B5EF4-FFF2-40B4-BE49-F238E27FC236}">
                            <a16:creationId xmlns:a16="http://schemas.microsoft.com/office/drawing/2014/main" id="{2A8C782B-0F8A-1528-3A9F-262B5C8AFD90}"/>
                          </a:ext>
                        </a:extLst>
                      </p:cNvPr>
                      <p:cNvPicPr/>
                      <p:nvPr/>
                    </p:nvPicPr>
                    <p:blipFill>
                      <a:blip r:embed="rId4"/>
                      <a:stretch>
                        <a:fillRect/>
                      </a:stretch>
                    </p:blipFill>
                    <p:spPr>
                      <a:xfrm>
                        <a:off x="2211651" y="2726741"/>
                        <a:ext cx="3816350" cy="860425"/>
                      </a:xfrm>
                      <a:prstGeom prst="rect">
                        <a:avLst/>
                      </a:prstGeom>
                    </p:spPr>
                  </p:pic>
                </p:oleObj>
              </mc:Fallback>
            </mc:AlternateContent>
          </a:graphicData>
        </a:graphic>
      </p:graphicFrame>
      <p:sp>
        <p:nvSpPr>
          <p:cNvPr id="3" name="文本框 2">
            <a:extLst>
              <a:ext uri="{FF2B5EF4-FFF2-40B4-BE49-F238E27FC236}">
                <a16:creationId xmlns:a16="http://schemas.microsoft.com/office/drawing/2014/main" id="{51A8B707-F3E5-ACCF-46E3-0FDA613D3AA9}"/>
              </a:ext>
            </a:extLst>
          </p:cNvPr>
          <p:cNvSpPr txBox="1"/>
          <p:nvPr/>
        </p:nvSpPr>
        <p:spPr>
          <a:xfrm>
            <a:off x="2307769" y="869311"/>
            <a:ext cx="7165911" cy="1477328"/>
          </a:xfrm>
          <a:prstGeom prst="rect">
            <a:avLst/>
          </a:prstGeom>
          <a:noFill/>
        </p:spPr>
        <p:txBody>
          <a:bodyPr wrap="square">
            <a:spAutoFit/>
          </a:bodyPr>
          <a:lstStyle/>
          <a:p>
            <a:r>
              <a:rPr lang="en-US" altLang="zh-CN" dirty="0">
                <a:latin typeface="Roboto" panose="02000000000000000000" pitchFamily="2" charset="0"/>
              </a:rPr>
              <a:t>RJ-MCMC uses auxiliary variables to achieve "dimension matching" for moves between spaces. Since this mapping distorts the underlying measure the detailed balance must be corrected, ultimately </a:t>
            </a:r>
            <a:r>
              <a:rPr lang="en-US" altLang="zh-CN" dirty="0">
                <a:solidFill>
                  <a:schemeClr val="accent1"/>
                </a:solidFill>
                <a:latin typeface="Roboto" panose="02000000000000000000" pitchFamily="2" charset="0"/>
              </a:rPr>
              <a:t>introducing a Jacobian determinant </a:t>
            </a:r>
            <a:r>
              <a:rPr lang="en-US" altLang="zh-CN" dirty="0">
                <a:latin typeface="Roboto" panose="02000000000000000000" pitchFamily="2" charset="0"/>
              </a:rPr>
              <a:t>into the acceptance rate.</a:t>
            </a:r>
            <a:endParaRPr lang="zh-CN" altLang="en-US" dirty="0">
              <a:latin typeface="Roboto" panose="02000000000000000000" pitchFamily="2" charset="0"/>
            </a:endParaRPr>
          </a:p>
        </p:txBody>
      </p:sp>
      <p:graphicFrame>
        <p:nvGraphicFramePr>
          <p:cNvPr id="4" name="对象 3">
            <a:extLst>
              <a:ext uri="{FF2B5EF4-FFF2-40B4-BE49-F238E27FC236}">
                <a16:creationId xmlns:a16="http://schemas.microsoft.com/office/drawing/2014/main" id="{B6670A50-C922-274F-7EC6-B1BAF9356185}"/>
              </a:ext>
            </a:extLst>
          </p:cNvPr>
          <p:cNvGraphicFramePr>
            <a:graphicFrameLocks noChangeAspect="1"/>
          </p:cNvGraphicFramePr>
          <p:nvPr>
            <p:extLst>
              <p:ext uri="{D42A27DB-BD31-4B8C-83A1-F6EECF244321}">
                <p14:modId xmlns:p14="http://schemas.microsoft.com/office/powerpoint/2010/main" val="3162652140"/>
              </p:ext>
            </p:extLst>
          </p:nvPr>
        </p:nvGraphicFramePr>
        <p:xfrm>
          <a:off x="2214563" y="4665079"/>
          <a:ext cx="6618288" cy="741362"/>
        </p:xfrm>
        <a:graphic>
          <a:graphicData uri="http://schemas.openxmlformats.org/presentationml/2006/ole">
            <mc:AlternateContent xmlns:mc="http://schemas.openxmlformats.org/markup-compatibility/2006">
              <mc:Choice xmlns:v="urn:schemas-microsoft-com:vml" Requires="v">
                <p:oleObj name="AxMath" r:id="rId5" imgW="3862440" imgH="433800" progId="Equation.AxMath">
                  <p:embed/>
                </p:oleObj>
              </mc:Choice>
              <mc:Fallback>
                <p:oleObj name="AxMath" r:id="rId5" imgW="3862440" imgH="433800" progId="Equation.AxMath">
                  <p:embed/>
                  <p:pic>
                    <p:nvPicPr>
                      <p:cNvPr id="26" name="对象 25">
                        <a:extLst>
                          <a:ext uri="{FF2B5EF4-FFF2-40B4-BE49-F238E27FC236}">
                            <a16:creationId xmlns:a16="http://schemas.microsoft.com/office/drawing/2014/main" id="{47CDD1B5-C699-740D-9725-82A857EB0087}"/>
                          </a:ext>
                        </a:extLst>
                      </p:cNvPr>
                      <p:cNvPicPr/>
                      <p:nvPr/>
                    </p:nvPicPr>
                    <p:blipFill>
                      <a:blip r:embed="rId6"/>
                      <a:stretch>
                        <a:fillRect/>
                      </a:stretch>
                    </p:blipFill>
                    <p:spPr>
                      <a:xfrm>
                        <a:off x="2214563" y="4665079"/>
                        <a:ext cx="6618288" cy="741362"/>
                      </a:xfrm>
                      <a:prstGeom prst="rect">
                        <a:avLst/>
                      </a:prstGeom>
                    </p:spPr>
                  </p:pic>
                </p:oleObj>
              </mc:Fallback>
            </mc:AlternateContent>
          </a:graphicData>
        </a:graphic>
      </p:graphicFrame>
      <p:sp>
        <p:nvSpPr>
          <p:cNvPr id="6" name="箭头: 下 5">
            <a:extLst>
              <a:ext uri="{FF2B5EF4-FFF2-40B4-BE49-F238E27FC236}">
                <a16:creationId xmlns:a16="http://schemas.microsoft.com/office/drawing/2014/main" id="{9B72BCEE-7C39-2F39-8340-1ADEB5E091CF}"/>
              </a:ext>
            </a:extLst>
          </p:cNvPr>
          <p:cNvSpPr/>
          <p:nvPr/>
        </p:nvSpPr>
        <p:spPr>
          <a:xfrm>
            <a:off x="3265716" y="3834882"/>
            <a:ext cx="335902" cy="755780"/>
          </a:xfrm>
          <a:prstGeom prst="downArrow">
            <a:avLst>
              <a:gd name="adj1" fmla="val 50000"/>
              <a:gd name="adj2" fmla="val 10277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对象 9">
            <a:extLst>
              <a:ext uri="{FF2B5EF4-FFF2-40B4-BE49-F238E27FC236}">
                <a16:creationId xmlns:a16="http://schemas.microsoft.com/office/drawing/2014/main" id="{CDC2ED45-2828-E07A-91D7-C5F4759DB7F6}"/>
              </a:ext>
            </a:extLst>
          </p:cNvPr>
          <p:cNvGraphicFramePr>
            <a:graphicFrameLocks noChangeAspect="1"/>
          </p:cNvGraphicFramePr>
          <p:nvPr>
            <p:extLst>
              <p:ext uri="{D42A27DB-BD31-4B8C-83A1-F6EECF244321}">
                <p14:modId xmlns:p14="http://schemas.microsoft.com/office/powerpoint/2010/main" val="2919395058"/>
              </p:ext>
            </p:extLst>
          </p:nvPr>
        </p:nvGraphicFramePr>
        <p:xfrm>
          <a:off x="6329782" y="2234488"/>
          <a:ext cx="2506663" cy="2239963"/>
        </p:xfrm>
        <a:graphic>
          <a:graphicData uri="http://schemas.openxmlformats.org/presentationml/2006/ole">
            <mc:AlternateContent xmlns:mc="http://schemas.openxmlformats.org/markup-compatibility/2006">
              <mc:Choice xmlns:v="urn:schemas-microsoft-com:vml" Requires="v">
                <p:oleObj name="AxGlyph" r:id="rId7" imgW="1923642" imgH="1720967" progId="AxGlyph.Document">
                  <p:embed/>
                </p:oleObj>
              </mc:Choice>
              <mc:Fallback>
                <p:oleObj name="AxGlyph" r:id="rId7" imgW="1923642" imgH="1720967" progId="AxGlyph.Document">
                  <p:embed/>
                  <p:pic>
                    <p:nvPicPr>
                      <p:cNvPr id="9" name="对象 8">
                        <a:extLst>
                          <a:ext uri="{FF2B5EF4-FFF2-40B4-BE49-F238E27FC236}">
                            <a16:creationId xmlns:a16="http://schemas.microsoft.com/office/drawing/2014/main" id="{E19AD2FC-D791-D8E0-70CB-CD5D0F0CB1DE}"/>
                          </a:ext>
                        </a:extLst>
                      </p:cNvPr>
                      <p:cNvPicPr/>
                      <p:nvPr/>
                    </p:nvPicPr>
                    <p:blipFill>
                      <a:blip r:embed="rId8"/>
                      <a:stretch>
                        <a:fillRect/>
                      </a:stretch>
                    </p:blipFill>
                    <p:spPr>
                      <a:xfrm>
                        <a:off x="6329782" y="2234488"/>
                        <a:ext cx="2506663" cy="2239963"/>
                      </a:xfrm>
                      <a:prstGeom prst="rect">
                        <a:avLst/>
                      </a:prstGeom>
                    </p:spPr>
                  </p:pic>
                </p:oleObj>
              </mc:Fallback>
            </mc:AlternateContent>
          </a:graphicData>
        </a:graphic>
      </p:graphicFrame>
      <p:sp>
        <p:nvSpPr>
          <p:cNvPr id="8" name="文本框 7">
            <a:extLst>
              <a:ext uri="{FF2B5EF4-FFF2-40B4-BE49-F238E27FC236}">
                <a16:creationId xmlns:a16="http://schemas.microsoft.com/office/drawing/2014/main" id="{60623865-DDE4-9108-BD17-F63114E08091}"/>
              </a:ext>
            </a:extLst>
          </p:cNvPr>
          <p:cNvSpPr txBox="1"/>
          <p:nvPr/>
        </p:nvSpPr>
        <p:spPr>
          <a:xfrm>
            <a:off x="1782146" y="5579705"/>
            <a:ext cx="8649478" cy="646331"/>
          </a:xfrm>
          <a:prstGeom prst="rect">
            <a:avLst/>
          </a:prstGeom>
          <a:noFill/>
        </p:spPr>
        <p:txBody>
          <a:bodyPr wrap="square" rtlCol="0">
            <a:spAutoFit/>
          </a:bodyPr>
          <a:lstStyle/>
          <a:p>
            <a:r>
              <a:rPr lang="en-US" altLang="zh-CN" dirty="0"/>
              <a:t>The Jacobian term ensures the equality of probability flux in the detailed balance condition !</a:t>
            </a:r>
            <a:endParaRPr lang="zh-CN" altLang="en-US" dirty="0"/>
          </a:p>
        </p:txBody>
      </p:sp>
    </p:spTree>
    <p:extLst>
      <p:ext uri="{BB962C8B-B14F-4D97-AF65-F5344CB8AC3E}">
        <p14:creationId xmlns:p14="http://schemas.microsoft.com/office/powerpoint/2010/main" val="422704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722BC-6A44-0EE3-EC59-3B6A7709D74C}"/>
            </a:ext>
          </a:extLst>
        </p:cNvPr>
        <p:cNvGrpSpPr/>
        <p:nvPr/>
      </p:nvGrpSpPr>
      <p:grpSpPr>
        <a:xfrm>
          <a:off x="0" y="0"/>
          <a:ext cx="0" cy="0"/>
          <a:chOff x="0" y="0"/>
          <a:chExt cx="0" cy="0"/>
        </a:xfrm>
      </p:grpSpPr>
      <p:graphicFrame>
        <p:nvGraphicFramePr>
          <p:cNvPr id="13" name="对象 12">
            <a:extLst>
              <a:ext uri="{FF2B5EF4-FFF2-40B4-BE49-F238E27FC236}">
                <a16:creationId xmlns:a16="http://schemas.microsoft.com/office/drawing/2014/main" id="{F7A452D7-2E75-9508-2ADC-DCFDFF48303A}"/>
              </a:ext>
            </a:extLst>
          </p:cNvPr>
          <p:cNvGraphicFramePr>
            <a:graphicFrameLocks noChangeAspect="1"/>
          </p:cNvGraphicFramePr>
          <p:nvPr>
            <p:extLst>
              <p:ext uri="{D42A27DB-BD31-4B8C-83A1-F6EECF244321}">
                <p14:modId xmlns:p14="http://schemas.microsoft.com/office/powerpoint/2010/main" val="2769694467"/>
              </p:ext>
            </p:extLst>
          </p:nvPr>
        </p:nvGraphicFramePr>
        <p:xfrm>
          <a:off x="602764" y="3524737"/>
          <a:ext cx="3557587" cy="2841625"/>
        </p:xfrm>
        <a:graphic>
          <a:graphicData uri="http://schemas.openxmlformats.org/presentationml/2006/ole">
            <mc:AlternateContent xmlns:mc="http://schemas.openxmlformats.org/markup-compatibility/2006">
              <mc:Choice xmlns:v="urn:schemas-microsoft-com:vml" Requires="v">
                <p:oleObj name="AxGlyph" r:id="rId3" imgW="5406868" imgH="4321180" progId="AxGlyph.Document">
                  <p:embed/>
                </p:oleObj>
              </mc:Choice>
              <mc:Fallback>
                <p:oleObj name="AxGlyph" r:id="rId3" imgW="5406868" imgH="4321180" progId="AxGlyph.Document">
                  <p:embed/>
                  <p:pic>
                    <p:nvPicPr>
                      <p:cNvPr id="4" name="对象 3">
                        <a:extLst>
                          <a:ext uri="{FF2B5EF4-FFF2-40B4-BE49-F238E27FC236}">
                            <a16:creationId xmlns:a16="http://schemas.microsoft.com/office/drawing/2014/main" id="{18900E21-72BB-9A6D-3367-261241F56B9F}"/>
                          </a:ext>
                        </a:extLst>
                      </p:cNvPr>
                      <p:cNvPicPr/>
                      <p:nvPr/>
                    </p:nvPicPr>
                    <p:blipFill>
                      <a:blip r:embed="rId4"/>
                      <a:stretch>
                        <a:fillRect/>
                      </a:stretch>
                    </p:blipFill>
                    <p:spPr>
                      <a:xfrm>
                        <a:off x="602764" y="3524737"/>
                        <a:ext cx="3557587" cy="2841625"/>
                      </a:xfrm>
                      <a:prstGeom prst="rect">
                        <a:avLst/>
                      </a:prstGeom>
                    </p:spPr>
                  </p:pic>
                </p:oleObj>
              </mc:Fallback>
            </mc:AlternateContent>
          </a:graphicData>
        </a:graphic>
      </p:graphicFrame>
      <p:sp>
        <p:nvSpPr>
          <p:cNvPr id="2" name="灯片编号占位符 1">
            <a:extLst>
              <a:ext uri="{FF2B5EF4-FFF2-40B4-BE49-F238E27FC236}">
                <a16:creationId xmlns:a16="http://schemas.microsoft.com/office/drawing/2014/main" id="{5F8E603E-2B68-2DD0-28CE-D454EE4D57FE}"/>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10</a:t>
            </a:fld>
            <a:endParaRPr lang="zh-CN" altLang="en-US" spc="90" dirty="0"/>
          </a:p>
        </p:txBody>
      </p:sp>
      <p:sp>
        <p:nvSpPr>
          <p:cNvPr id="14" name="文本占位符 13">
            <a:extLst>
              <a:ext uri="{FF2B5EF4-FFF2-40B4-BE49-F238E27FC236}">
                <a16:creationId xmlns:a16="http://schemas.microsoft.com/office/drawing/2014/main" id="{AEAE46D1-B2C1-738A-71A3-BF7E22B2B991}"/>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7E2771F9-A0E3-FF6A-B24A-786C66B1E3ED}"/>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5A93794B-904F-B296-0AD5-4743C22FB994}"/>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14DCF9DC-4F7E-9AA3-A97D-0988F3DE53A4}"/>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F67B62FC-EC40-0899-ED73-E169095ECD3D}"/>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graphicFrame>
        <p:nvGraphicFramePr>
          <p:cNvPr id="4" name="对象 3">
            <a:extLst>
              <a:ext uri="{FF2B5EF4-FFF2-40B4-BE49-F238E27FC236}">
                <a16:creationId xmlns:a16="http://schemas.microsoft.com/office/drawing/2014/main" id="{18900E21-72BB-9A6D-3367-261241F56B9F}"/>
              </a:ext>
            </a:extLst>
          </p:cNvPr>
          <p:cNvGraphicFramePr>
            <a:graphicFrameLocks noChangeAspect="1"/>
          </p:cNvGraphicFramePr>
          <p:nvPr>
            <p:extLst>
              <p:ext uri="{D42A27DB-BD31-4B8C-83A1-F6EECF244321}">
                <p14:modId xmlns:p14="http://schemas.microsoft.com/office/powerpoint/2010/main" val="1520700612"/>
              </p:ext>
            </p:extLst>
          </p:nvPr>
        </p:nvGraphicFramePr>
        <p:xfrm>
          <a:off x="802433" y="833996"/>
          <a:ext cx="3636995" cy="2842427"/>
        </p:xfrm>
        <a:graphic>
          <a:graphicData uri="http://schemas.openxmlformats.org/presentationml/2006/ole">
            <mc:AlternateContent xmlns:mc="http://schemas.openxmlformats.org/markup-compatibility/2006">
              <mc:Choice xmlns:v="urn:schemas-microsoft-com:vml" Requires="v">
                <p:oleObj name="AxGlyph" r:id="rId5" imgW="5529781" imgH="4321180" progId="AxGlyph.Document">
                  <p:embed/>
                </p:oleObj>
              </mc:Choice>
              <mc:Fallback>
                <p:oleObj name="AxGlyph" r:id="rId5" imgW="5529781" imgH="4321180" progId="AxGlyph.Document">
                  <p:embed/>
                  <p:pic>
                    <p:nvPicPr>
                      <p:cNvPr id="0" name=""/>
                      <p:cNvPicPr/>
                      <p:nvPr/>
                    </p:nvPicPr>
                    <p:blipFill>
                      <a:blip r:embed="rId6"/>
                      <a:stretch>
                        <a:fillRect/>
                      </a:stretch>
                    </p:blipFill>
                    <p:spPr>
                      <a:xfrm>
                        <a:off x="802433" y="833996"/>
                        <a:ext cx="3636995" cy="2842427"/>
                      </a:xfrm>
                      <a:prstGeom prst="rect">
                        <a:avLst/>
                      </a:prstGeom>
                    </p:spPr>
                  </p:pic>
                </p:oleObj>
              </mc:Fallback>
            </mc:AlternateContent>
          </a:graphicData>
        </a:graphic>
      </p:graphicFrame>
      <p:sp>
        <p:nvSpPr>
          <p:cNvPr id="6" name="文本框 5">
            <a:extLst>
              <a:ext uri="{FF2B5EF4-FFF2-40B4-BE49-F238E27FC236}">
                <a16:creationId xmlns:a16="http://schemas.microsoft.com/office/drawing/2014/main" id="{3B3BE5AC-547D-5E8E-34BF-97D9695940BC}"/>
              </a:ext>
            </a:extLst>
          </p:cNvPr>
          <p:cNvSpPr txBox="1"/>
          <p:nvPr/>
        </p:nvSpPr>
        <p:spPr>
          <a:xfrm>
            <a:off x="2171958" y="1075924"/>
            <a:ext cx="1401665" cy="461665"/>
          </a:xfrm>
          <a:prstGeom prst="rect">
            <a:avLst/>
          </a:prstGeom>
          <a:noFill/>
        </p:spPr>
        <p:txBody>
          <a:bodyPr wrap="square" rtlCol="0">
            <a:spAutoFit/>
          </a:bodyPr>
          <a:lstStyle/>
          <a:p>
            <a:r>
              <a:rPr lang="en-US" altLang="zh-CN" sz="2400" dirty="0">
                <a:latin typeface="Yu Gothic UI Semibold" panose="020B0700000000000000" pitchFamily="34" charset="-128"/>
                <a:ea typeface="Yu Gothic UI Semibold" panose="020B0700000000000000" pitchFamily="34" charset="-128"/>
              </a:rPr>
              <a:t>Birth</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9" name="对象 8">
            <a:extLst>
              <a:ext uri="{FF2B5EF4-FFF2-40B4-BE49-F238E27FC236}">
                <a16:creationId xmlns:a16="http://schemas.microsoft.com/office/drawing/2014/main" id="{71A36CDB-E0E6-1935-DDD1-17E36E38D0C9}"/>
              </a:ext>
            </a:extLst>
          </p:cNvPr>
          <p:cNvGraphicFramePr>
            <a:graphicFrameLocks noChangeAspect="1"/>
          </p:cNvGraphicFramePr>
          <p:nvPr>
            <p:extLst>
              <p:ext uri="{D42A27DB-BD31-4B8C-83A1-F6EECF244321}">
                <p14:modId xmlns:p14="http://schemas.microsoft.com/office/powerpoint/2010/main" val="1380422997"/>
              </p:ext>
            </p:extLst>
          </p:nvPr>
        </p:nvGraphicFramePr>
        <p:xfrm>
          <a:off x="4892675" y="1217613"/>
          <a:ext cx="6500813" cy="395287"/>
        </p:xfrm>
        <a:graphic>
          <a:graphicData uri="http://schemas.openxmlformats.org/presentationml/2006/ole">
            <mc:AlternateContent xmlns:mc="http://schemas.openxmlformats.org/markup-compatibility/2006">
              <mc:Choice xmlns:v="urn:schemas-microsoft-com:vml" Requires="v">
                <p:oleObj name="AxMath" r:id="rId7" imgW="6500520" imgH="394560" progId="Equation.AxMath">
                  <p:embed/>
                </p:oleObj>
              </mc:Choice>
              <mc:Fallback>
                <p:oleObj name="AxMath" r:id="rId7" imgW="6500520" imgH="394560" progId="Equation.AxMath">
                  <p:embed/>
                  <p:pic>
                    <p:nvPicPr>
                      <p:cNvPr id="0" name=""/>
                      <p:cNvPicPr/>
                      <p:nvPr/>
                    </p:nvPicPr>
                    <p:blipFill>
                      <a:blip r:embed="rId8"/>
                      <a:stretch>
                        <a:fillRect/>
                      </a:stretch>
                    </p:blipFill>
                    <p:spPr>
                      <a:xfrm>
                        <a:off x="4892675" y="1217613"/>
                        <a:ext cx="6500813" cy="395287"/>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A5C48E5C-9981-36F4-73B3-79D65DE7EB14}"/>
              </a:ext>
            </a:extLst>
          </p:cNvPr>
          <p:cNvGraphicFramePr>
            <a:graphicFrameLocks noChangeAspect="1"/>
          </p:cNvGraphicFramePr>
          <p:nvPr>
            <p:extLst>
              <p:ext uri="{D42A27DB-BD31-4B8C-83A1-F6EECF244321}">
                <p14:modId xmlns:p14="http://schemas.microsoft.com/office/powerpoint/2010/main" val="1656955848"/>
              </p:ext>
            </p:extLst>
          </p:nvPr>
        </p:nvGraphicFramePr>
        <p:xfrm>
          <a:off x="6423513" y="1712848"/>
          <a:ext cx="2462212" cy="1389062"/>
        </p:xfrm>
        <a:graphic>
          <a:graphicData uri="http://schemas.openxmlformats.org/presentationml/2006/ole">
            <mc:AlternateContent xmlns:mc="http://schemas.openxmlformats.org/markup-compatibility/2006">
              <mc:Choice xmlns:v="urn:schemas-microsoft-com:vml" Requires="v">
                <p:oleObj name="AxMath" r:id="rId9" imgW="2462040" imgH="1389240" progId="Equation.AxMath">
                  <p:embed/>
                </p:oleObj>
              </mc:Choice>
              <mc:Fallback>
                <p:oleObj name="AxMath" r:id="rId9" imgW="2462040" imgH="1389240" progId="Equation.AxMath">
                  <p:embed/>
                  <p:pic>
                    <p:nvPicPr>
                      <p:cNvPr id="9" name="对象 8">
                        <a:extLst>
                          <a:ext uri="{FF2B5EF4-FFF2-40B4-BE49-F238E27FC236}">
                            <a16:creationId xmlns:a16="http://schemas.microsoft.com/office/drawing/2014/main" id="{71A36CDB-E0E6-1935-DDD1-17E36E38D0C9}"/>
                          </a:ext>
                        </a:extLst>
                      </p:cNvPr>
                      <p:cNvPicPr/>
                      <p:nvPr/>
                    </p:nvPicPr>
                    <p:blipFill>
                      <a:blip r:embed="rId10"/>
                      <a:stretch>
                        <a:fillRect/>
                      </a:stretch>
                    </p:blipFill>
                    <p:spPr>
                      <a:xfrm>
                        <a:off x="6423513" y="1712848"/>
                        <a:ext cx="2462212" cy="1389062"/>
                      </a:xfrm>
                      <a:prstGeom prst="rect">
                        <a:avLst/>
                      </a:prstGeom>
                    </p:spPr>
                  </p:pic>
                </p:oleObj>
              </mc:Fallback>
            </mc:AlternateContent>
          </a:graphicData>
        </a:graphic>
      </p:graphicFrame>
      <p:sp>
        <p:nvSpPr>
          <p:cNvPr id="8" name="文本框 7">
            <a:extLst>
              <a:ext uri="{FF2B5EF4-FFF2-40B4-BE49-F238E27FC236}">
                <a16:creationId xmlns:a16="http://schemas.microsoft.com/office/drawing/2014/main" id="{214EDFF9-DA72-E447-D68E-8CE72430EC71}"/>
              </a:ext>
            </a:extLst>
          </p:cNvPr>
          <p:cNvSpPr txBox="1"/>
          <p:nvPr/>
        </p:nvSpPr>
        <p:spPr>
          <a:xfrm>
            <a:off x="2100423" y="5427098"/>
            <a:ext cx="1183951" cy="461665"/>
          </a:xfrm>
          <a:prstGeom prst="rect">
            <a:avLst/>
          </a:prstGeom>
          <a:noFill/>
        </p:spPr>
        <p:txBody>
          <a:bodyPr wrap="square" rtlCol="0">
            <a:spAutoFit/>
          </a:bodyPr>
          <a:lstStyle/>
          <a:p>
            <a:r>
              <a:rPr lang="en-US" altLang="zh-CN" sz="2400" dirty="0">
                <a:latin typeface="Yu Gothic UI Semibold" panose="020B0700000000000000" pitchFamily="34" charset="-128"/>
                <a:ea typeface="Yu Gothic UI Semibold" panose="020B0700000000000000" pitchFamily="34" charset="-128"/>
              </a:rPr>
              <a:t>Death</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11" name="对象 10">
            <a:extLst>
              <a:ext uri="{FF2B5EF4-FFF2-40B4-BE49-F238E27FC236}">
                <a16:creationId xmlns:a16="http://schemas.microsoft.com/office/drawing/2014/main" id="{7AC6C27E-1314-0A69-821E-9BA35563045E}"/>
              </a:ext>
            </a:extLst>
          </p:cNvPr>
          <p:cNvGraphicFramePr>
            <a:graphicFrameLocks noChangeAspect="1"/>
          </p:cNvGraphicFramePr>
          <p:nvPr>
            <p:extLst>
              <p:ext uri="{D42A27DB-BD31-4B8C-83A1-F6EECF244321}">
                <p14:modId xmlns:p14="http://schemas.microsoft.com/office/powerpoint/2010/main" val="3047113479"/>
              </p:ext>
            </p:extLst>
          </p:nvPr>
        </p:nvGraphicFramePr>
        <p:xfrm>
          <a:off x="4690480" y="4375344"/>
          <a:ext cx="7072312" cy="395288"/>
        </p:xfrm>
        <a:graphic>
          <a:graphicData uri="http://schemas.openxmlformats.org/presentationml/2006/ole">
            <mc:AlternateContent xmlns:mc="http://schemas.openxmlformats.org/markup-compatibility/2006">
              <mc:Choice xmlns:v="urn:schemas-microsoft-com:vml" Requires="v">
                <p:oleObj name="AxMath" r:id="rId11" imgW="7072920" imgH="394560" progId="Equation.AxMath">
                  <p:embed/>
                </p:oleObj>
              </mc:Choice>
              <mc:Fallback>
                <p:oleObj name="AxMath" r:id="rId11" imgW="7072920" imgH="394560" progId="Equation.AxMath">
                  <p:embed/>
                  <p:pic>
                    <p:nvPicPr>
                      <p:cNvPr id="9" name="对象 8">
                        <a:extLst>
                          <a:ext uri="{FF2B5EF4-FFF2-40B4-BE49-F238E27FC236}">
                            <a16:creationId xmlns:a16="http://schemas.microsoft.com/office/drawing/2014/main" id="{71A36CDB-E0E6-1935-DDD1-17E36E38D0C9}"/>
                          </a:ext>
                        </a:extLst>
                      </p:cNvPr>
                      <p:cNvPicPr/>
                      <p:nvPr/>
                    </p:nvPicPr>
                    <p:blipFill>
                      <a:blip r:embed="rId12"/>
                      <a:stretch>
                        <a:fillRect/>
                      </a:stretch>
                    </p:blipFill>
                    <p:spPr>
                      <a:xfrm>
                        <a:off x="4690480" y="4375344"/>
                        <a:ext cx="7072312" cy="395288"/>
                      </a:xfrm>
                      <a:prstGeom prst="rect">
                        <a:avLst/>
                      </a:prstGeom>
                    </p:spPr>
                  </p:pic>
                </p:oleObj>
              </mc:Fallback>
            </mc:AlternateContent>
          </a:graphicData>
        </a:graphic>
      </p:graphicFrame>
      <p:graphicFrame>
        <p:nvGraphicFramePr>
          <p:cNvPr id="12" name="对象 11">
            <a:extLst>
              <a:ext uri="{FF2B5EF4-FFF2-40B4-BE49-F238E27FC236}">
                <a16:creationId xmlns:a16="http://schemas.microsoft.com/office/drawing/2014/main" id="{0A0143DA-CEEC-EE46-EACC-0B12FE0A284F}"/>
              </a:ext>
            </a:extLst>
          </p:cNvPr>
          <p:cNvGraphicFramePr>
            <a:graphicFrameLocks noChangeAspect="1"/>
          </p:cNvGraphicFramePr>
          <p:nvPr>
            <p:extLst>
              <p:ext uri="{D42A27DB-BD31-4B8C-83A1-F6EECF244321}">
                <p14:modId xmlns:p14="http://schemas.microsoft.com/office/powerpoint/2010/main" val="3268657787"/>
              </p:ext>
            </p:extLst>
          </p:nvPr>
        </p:nvGraphicFramePr>
        <p:xfrm>
          <a:off x="6794986" y="4785535"/>
          <a:ext cx="2490787" cy="1389062"/>
        </p:xfrm>
        <a:graphic>
          <a:graphicData uri="http://schemas.openxmlformats.org/presentationml/2006/ole">
            <mc:AlternateContent xmlns:mc="http://schemas.openxmlformats.org/markup-compatibility/2006">
              <mc:Choice xmlns:v="urn:schemas-microsoft-com:vml" Requires="v">
                <p:oleObj name="AxMath" r:id="rId13" imgW="2490480" imgH="1389240" progId="Equation.AxMath">
                  <p:embed/>
                </p:oleObj>
              </mc:Choice>
              <mc:Fallback>
                <p:oleObj name="AxMath" r:id="rId13" imgW="2490480" imgH="1389240" progId="Equation.AxMath">
                  <p:embed/>
                  <p:pic>
                    <p:nvPicPr>
                      <p:cNvPr id="10" name="对象 9">
                        <a:extLst>
                          <a:ext uri="{FF2B5EF4-FFF2-40B4-BE49-F238E27FC236}">
                            <a16:creationId xmlns:a16="http://schemas.microsoft.com/office/drawing/2014/main" id="{A5C48E5C-9981-36F4-73B3-79D65DE7EB14}"/>
                          </a:ext>
                        </a:extLst>
                      </p:cNvPr>
                      <p:cNvPicPr/>
                      <p:nvPr/>
                    </p:nvPicPr>
                    <p:blipFill>
                      <a:blip r:embed="rId14"/>
                      <a:stretch>
                        <a:fillRect/>
                      </a:stretch>
                    </p:blipFill>
                    <p:spPr>
                      <a:xfrm>
                        <a:off x="6794986" y="4785535"/>
                        <a:ext cx="2490787" cy="1389062"/>
                      </a:xfrm>
                      <a:prstGeom prst="rect">
                        <a:avLst/>
                      </a:prstGeom>
                    </p:spPr>
                  </p:pic>
                </p:oleObj>
              </mc:Fallback>
            </mc:AlternateContent>
          </a:graphicData>
        </a:graphic>
      </p:graphicFrame>
    </p:spTree>
    <p:extLst>
      <p:ext uri="{BB962C8B-B14F-4D97-AF65-F5344CB8AC3E}">
        <p14:creationId xmlns:p14="http://schemas.microsoft.com/office/powerpoint/2010/main" val="1266936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9DF97-B746-72E7-9AF1-99EE3EF6937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08691C6-E66B-963E-CDB7-C5AD410E9955}"/>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11</a:t>
            </a:fld>
            <a:endParaRPr lang="zh-CN" altLang="en-US" spc="90" dirty="0"/>
          </a:p>
        </p:txBody>
      </p:sp>
      <p:sp>
        <p:nvSpPr>
          <p:cNvPr id="14" name="文本占位符 13">
            <a:extLst>
              <a:ext uri="{FF2B5EF4-FFF2-40B4-BE49-F238E27FC236}">
                <a16:creationId xmlns:a16="http://schemas.microsoft.com/office/drawing/2014/main" id="{193E962F-F1AE-4E5A-2D1A-B6A9EECD850E}"/>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428D24B0-09B5-A962-9E24-E6AE1F45BC75}"/>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9F84BB93-5766-02CD-3B24-6568BDAE9BC1}"/>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6CF75FA7-959F-3B68-47EC-5E07E0FA9C89}"/>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BD56D2F8-5661-AA9F-BCCF-4A033E00DDAD}"/>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graphicFrame>
        <p:nvGraphicFramePr>
          <p:cNvPr id="4" name="对象 3">
            <a:extLst>
              <a:ext uri="{FF2B5EF4-FFF2-40B4-BE49-F238E27FC236}">
                <a16:creationId xmlns:a16="http://schemas.microsoft.com/office/drawing/2014/main" id="{47B05DA5-F8D5-4BDA-A7EE-6F699BCA8A2E}"/>
              </a:ext>
            </a:extLst>
          </p:cNvPr>
          <p:cNvGraphicFramePr>
            <a:graphicFrameLocks noChangeAspect="1"/>
          </p:cNvGraphicFramePr>
          <p:nvPr/>
        </p:nvGraphicFramePr>
        <p:xfrm>
          <a:off x="0" y="1364258"/>
          <a:ext cx="4933314" cy="1815822"/>
        </p:xfrm>
        <a:graphic>
          <a:graphicData uri="http://schemas.openxmlformats.org/presentationml/2006/ole">
            <mc:AlternateContent xmlns:mc="http://schemas.openxmlformats.org/markup-compatibility/2006">
              <mc:Choice xmlns:v="urn:schemas-microsoft-com:vml" Requires="v">
                <p:oleObj name="AxGlyph" r:id="rId3" imgW="5529781" imgH="2035653" progId="AxGlyph.Document">
                  <p:embed/>
                </p:oleObj>
              </mc:Choice>
              <mc:Fallback>
                <p:oleObj name="AxGlyph" r:id="rId3" imgW="5529781" imgH="2035653" progId="AxGlyph.Document">
                  <p:embed/>
                  <p:pic>
                    <p:nvPicPr>
                      <p:cNvPr id="4" name="对象 3">
                        <a:extLst>
                          <a:ext uri="{FF2B5EF4-FFF2-40B4-BE49-F238E27FC236}">
                            <a16:creationId xmlns:a16="http://schemas.microsoft.com/office/drawing/2014/main" id="{18900E21-72BB-9A6D-3367-261241F56B9F}"/>
                          </a:ext>
                        </a:extLst>
                      </p:cNvPr>
                      <p:cNvPicPr/>
                      <p:nvPr/>
                    </p:nvPicPr>
                    <p:blipFill>
                      <a:blip r:embed="rId4"/>
                      <a:stretch>
                        <a:fillRect/>
                      </a:stretch>
                    </p:blipFill>
                    <p:spPr>
                      <a:xfrm>
                        <a:off x="0" y="1364258"/>
                        <a:ext cx="4933314" cy="1815822"/>
                      </a:xfrm>
                      <a:prstGeom prst="rect">
                        <a:avLst/>
                      </a:prstGeom>
                    </p:spPr>
                  </p:pic>
                </p:oleObj>
              </mc:Fallback>
            </mc:AlternateContent>
          </a:graphicData>
        </a:graphic>
      </p:graphicFrame>
      <p:sp>
        <p:nvSpPr>
          <p:cNvPr id="6" name="文本框 5">
            <a:extLst>
              <a:ext uri="{FF2B5EF4-FFF2-40B4-BE49-F238E27FC236}">
                <a16:creationId xmlns:a16="http://schemas.microsoft.com/office/drawing/2014/main" id="{1078F8F2-01D3-2ABA-16C5-A4AF64731239}"/>
              </a:ext>
            </a:extLst>
          </p:cNvPr>
          <p:cNvSpPr txBox="1"/>
          <p:nvPr/>
        </p:nvSpPr>
        <p:spPr>
          <a:xfrm>
            <a:off x="511111" y="796004"/>
            <a:ext cx="1327020" cy="461665"/>
          </a:xfrm>
          <a:prstGeom prst="rect">
            <a:avLst/>
          </a:prstGeom>
          <a:noFill/>
        </p:spPr>
        <p:txBody>
          <a:bodyPr wrap="square" rtlCol="0">
            <a:spAutoFit/>
          </a:bodyPr>
          <a:lstStyle/>
          <a:p>
            <a:r>
              <a:rPr lang="en-US" altLang="zh-CN" sz="2400" dirty="0">
                <a:latin typeface="Yu Gothic UI Semibold" panose="020B0700000000000000" pitchFamily="34" charset="-128"/>
                <a:ea typeface="Yu Gothic UI Semibold" panose="020B0700000000000000" pitchFamily="34" charset="-128"/>
              </a:rPr>
              <a:t>Split</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9" name="对象 8">
            <a:extLst>
              <a:ext uri="{FF2B5EF4-FFF2-40B4-BE49-F238E27FC236}">
                <a16:creationId xmlns:a16="http://schemas.microsoft.com/office/drawing/2014/main" id="{79553C4F-8AB7-5819-C6B7-6F426D24DCF0}"/>
              </a:ext>
            </a:extLst>
          </p:cNvPr>
          <p:cNvGraphicFramePr>
            <a:graphicFrameLocks noChangeAspect="1"/>
          </p:cNvGraphicFramePr>
          <p:nvPr/>
        </p:nvGraphicFramePr>
        <p:xfrm>
          <a:off x="5183188" y="1255713"/>
          <a:ext cx="6535737" cy="395287"/>
        </p:xfrm>
        <a:graphic>
          <a:graphicData uri="http://schemas.openxmlformats.org/presentationml/2006/ole">
            <mc:AlternateContent xmlns:mc="http://schemas.openxmlformats.org/markup-compatibility/2006">
              <mc:Choice xmlns:v="urn:schemas-microsoft-com:vml" Requires="v">
                <p:oleObj name="AxMath" r:id="rId5" imgW="6535080" imgH="394560" progId="Equation.AxMath">
                  <p:embed/>
                </p:oleObj>
              </mc:Choice>
              <mc:Fallback>
                <p:oleObj name="AxMath" r:id="rId5" imgW="6535080" imgH="394560" progId="Equation.AxMath">
                  <p:embed/>
                  <p:pic>
                    <p:nvPicPr>
                      <p:cNvPr id="9" name="对象 8">
                        <a:extLst>
                          <a:ext uri="{FF2B5EF4-FFF2-40B4-BE49-F238E27FC236}">
                            <a16:creationId xmlns:a16="http://schemas.microsoft.com/office/drawing/2014/main" id="{71A36CDB-E0E6-1935-DDD1-17E36E38D0C9}"/>
                          </a:ext>
                        </a:extLst>
                      </p:cNvPr>
                      <p:cNvPicPr/>
                      <p:nvPr/>
                    </p:nvPicPr>
                    <p:blipFill>
                      <a:blip r:embed="rId6"/>
                      <a:stretch>
                        <a:fillRect/>
                      </a:stretch>
                    </p:blipFill>
                    <p:spPr>
                      <a:xfrm>
                        <a:off x="5183188" y="1255713"/>
                        <a:ext cx="6535737" cy="395287"/>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7B10405E-BA5A-86EC-F971-B99D0FE480F6}"/>
              </a:ext>
            </a:extLst>
          </p:cNvPr>
          <p:cNvGraphicFramePr>
            <a:graphicFrameLocks noChangeAspect="1"/>
          </p:cNvGraphicFramePr>
          <p:nvPr/>
        </p:nvGraphicFramePr>
        <p:xfrm>
          <a:off x="7113978" y="1722179"/>
          <a:ext cx="2462212" cy="1389062"/>
        </p:xfrm>
        <a:graphic>
          <a:graphicData uri="http://schemas.openxmlformats.org/presentationml/2006/ole">
            <mc:AlternateContent xmlns:mc="http://schemas.openxmlformats.org/markup-compatibility/2006">
              <mc:Choice xmlns:v="urn:schemas-microsoft-com:vml" Requires="v">
                <p:oleObj name="AxMath" r:id="rId7" imgW="2462040" imgH="1389240" progId="Equation.AxMath">
                  <p:embed/>
                </p:oleObj>
              </mc:Choice>
              <mc:Fallback>
                <p:oleObj name="AxMath" r:id="rId7" imgW="2462040" imgH="1389240" progId="Equation.AxMath">
                  <p:embed/>
                  <p:pic>
                    <p:nvPicPr>
                      <p:cNvPr id="10" name="对象 9">
                        <a:extLst>
                          <a:ext uri="{FF2B5EF4-FFF2-40B4-BE49-F238E27FC236}">
                            <a16:creationId xmlns:a16="http://schemas.microsoft.com/office/drawing/2014/main" id="{A5C48E5C-9981-36F4-73B3-79D65DE7EB14}"/>
                          </a:ext>
                        </a:extLst>
                      </p:cNvPr>
                      <p:cNvPicPr/>
                      <p:nvPr/>
                    </p:nvPicPr>
                    <p:blipFill>
                      <a:blip r:embed="rId8"/>
                      <a:stretch>
                        <a:fillRect/>
                      </a:stretch>
                    </p:blipFill>
                    <p:spPr>
                      <a:xfrm>
                        <a:off x="7113978" y="1722179"/>
                        <a:ext cx="2462212" cy="1389062"/>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D5D3AAA4-0F07-F4F9-B45E-2E13960937B9}"/>
              </a:ext>
            </a:extLst>
          </p:cNvPr>
          <p:cNvGraphicFramePr>
            <a:graphicFrameLocks noChangeAspect="1"/>
          </p:cNvGraphicFramePr>
          <p:nvPr/>
        </p:nvGraphicFramePr>
        <p:xfrm>
          <a:off x="0" y="4251000"/>
          <a:ext cx="4981575" cy="1816100"/>
        </p:xfrm>
        <a:graphic>
          <a:graphicData uri="http://schemas.openxmlformats.org/presentationml/2006/ole">
            <mc:AlternateContent xmlns:mc="http://schemas.openxmlformats.org/markup-compatibility/2006">
              <mc:Choice xmlns:v="urn:schemas-microsoft-com:vml" Requires="v">
                <p:oleObj name="AxGlyph" r:id="rId9" imgW="5582518" imgH="2035653" progId="AxGlyph.Document">
                  <p:embed/>
                </p:oleObj>
              </mc:Choice>
              <mc:Fallback>
                <p:oleObj name="AxGlyph" r:id="rId9" imgW="5582518" imgH="2035653" progId="AxGlyph.Document">
                  <p:embed/>
                  <p:pic>
                    <p:nvPicPr>
                      <p:cNvPr id="3" name="对象 2">
                        <a:extLst>
                          <a:ext uri="{FF2B5EF4-FFF2-40B4-BE49-F238E27FC236}">
                            <a16:creationId xmlns:a16="http://schemas.microsoft.com/office/drawing/2014/main" id="{107FBA26-00AD-340B-D669-1A9E5719BD77}"/>
                          </a:ext>
                        </a:extLst>
                      </p:cNvPr>
                      <p:cNvPicPr/>
                      <p:nvPr/>
                    </p:nvPicPr>
                    <p:blipFill>
                      <a:blip r:embed="rId10"/>
                      <a:stretch>
                        <a:fillRect/>
                      </a:stretch>
                    </p:blipFill>
                    <p:spPr>
                      <a:xfrm>
                        <a:off x="0" y="4251000"/>
                        <a:ext cx="4981575" cy="1816100"/>
                      </a:xfrm>
                      <a:prstGeom prst="rect">
                        <a:avLst/>
                      </a:prstGeom>
                    </p:spPr>
                  </p:pic>
                </p:oleObj>
              </mc:Fallback>
            </mc:AlternateContent>
          </a:graphicData>
        </a:graphic>
      </p:graphicFrame>
      <p:sp>
        <p:nvSpPr>
          <p:cNvPr id="8" name="文本框 7">
            <a:extLst>
              <a:ext uri="{FF2B5EF4-FFF2-40B4-BE49-F238E27FC236}">
                <a16:creationId xmlns:a16="http://schemas.microsoft.com/office/drawing/2014/main" id="{37136872-2262-99C1-CD5A-A4A06A9B64B4}"/>
              </a:ext>
            </a:extLst>
          </p:cNvPr>
          <p:cNvSpPr txBox="1"/>
          <p:nvPr/>
        </p:nvSpPr>
        <p:spPr>
          <a:xfrm>
            <a:off x="579534" y="3542315"/>
            <a:ext cx="1183951" cy="461665"/>
          </a:xfrm>
          <a:prstGeom prst="rect">
            <a:avLst/>
          </a:prstGeom>
          <a:noFill/>
        </p:spPr>
        <p:txBody>
          <a:bodyPr wrap="square" rtlCol="0">
            <a:spAutoFit/>
          </a:bodyPr>
          <a:lstStyle/>
          <a:p>
            <a:r>
              <a:rPr lang="en-US" altLang="zh-CN" sz="2400" dirty="0">
                <a:latin typeface="Yu Gothic UI Semibold" panose="020B0700000000000000" pitchFamily="34" charset="-128"/>
                <a:ea typeface="Yu Gothic UI Semibold" panose="020B0700000000000000" pitchFamily="34" charset="-128"/>
              </a:rPr>
              <a:t>Merge</a:t>
            </a:r>
            <a:endParaRPr lang="zh-CN" altLang="en-US" dirty="0">
              <a:latin typeface="Yu Gothic UI Semibold" panose="020B0700000000000000" pitchFamily="34" charset="-128"/>
              <a:ea typeface="Yu Gothic UI Semibold" panose="020B0700000000000000" pitchFamily="34" charset="-128"/>
            </a:endParaRPr>
          </a:p>
        </p:txBody>
      </p:sp>
      <p:graphicFrame>
        <p:nvGraphicFramePr>
          <p:cNvPr id="11" name="对象 10">
            <a:extLst>
              <a:ext uri="{FF2B5EF4-FFF2-40B4-BE49-F238E27FC236}">
                <a16:creationId xmlns:a16="http://schemas.microsoft.com/office/drawing/2014/main" id="{F962DFE9-FC4B-240A-A039-77BF5AEE595B}"/>
              </a:ext>
            </a:extLst>
          </p:cNvPr>
          <p:cNvGraphicFramePr>
            <a:graphicFrameLocks noChangeAspect="1"/>
          </p:cNvGraphicFramePr>
          <p:nvPr/>
        </p:nvGraphicFramePr>
        <p:xfrm>
          <a:off x="5119688" y="4235385"/>
          <a:ext cx="7072312" cy="395288"/>
        </p:xfrm>
        <a:graphic>
          <a:graphicData uri="http://schemas.openxmlformats.org/presentationml/2006/ole">
            <mc:AlternateContent xmlns:mc="http://schemas.openxmlformats.org/markup-compatibility/2006">
              <mc:Choice xmlns:v="urn:schemas-microsoft-com:vml" Requires="v">
                <p:oleObj name="AxMath" r:id="rId11" imgW="7072920" imgH="394560" progId="Equation.AxMath">
                  <p:embed/>
                </p:oleObj>
              </mc:Choice>
              <mc:Fallback>
                <p:oleObj name="AxMath" r:id="rId11" imgW="7072920" imgH="394560" progId="Equation.AxMath">
                  <p:embed/>
                  <p:pic>
                    <p:nvPicPr>
                      <p:cNvPr id="11" name="对象 10">
                        <a:extLst>
                          <a:ext uri="{FF2B5EF4-FFF2-40B4-BE49-F238E27FC236}">
                            <a16:creationId xmlns:a16="http://schemas.microsoft.com/office/drawing/2014/main" id="{7AC6C27E-1314-0A69-821E-9BA35563045E}"/>
                          </a:ext>
                        </a:extLst>
                      </p:cNvPr>
                      <p:cNvPicPr/>
                      <p:nvPr/>
                    </p:nvPicPr>
                    <p:blipFill>
                      <a:blip r:embed="rId12"/>
                      <a:stretch>
                        <a:fillRect/>
                      </a:stretch>
                    </p:blipFill>
                    <p:spPr>
                      <a:xfrm>
                        <a:off x="5119688" y="4235385"/>
                        <a:ext cx="7072312" cy="395288"/>
                      </a:xfrm>
                      <a:prstGeom prst="rect">
                        <a:avLst/>
                      </a:prstGeom>
                    </p:spPr>
                  </p:pic>
                </p:oleObj>
              </mc:Fallback>
            </mc:AlternateContent>
          </a:graphicData>
        </a:graphic>
      </p:graphicFrame>
      <p:graphicFrame>
        <p:nvGraphicFramePr>
          <p:cNvPr id="12" name="对象 11">
            <a:extLst>
              <a:ext uri="{FF2B5EF4-FFF2-40B4-BE49-F238E27FC236}">
                <a16:creationId xmlns:a16="http://schemas.microsoft.com/office/drawing/2014/main" id="{FF8F2882-8274-C01C-3FC3-2D4FF8B1A73A}"/>
              </a:ext>
            </a:extLst>
          </p:cNvPr>
          <p:cNvGraphicFramePr>
            <a:graphicFrameLocks noChangeAspect="1"/>
          </p:cNvGraphicFramePr>
          <p:nvPr/>
        </p:nvGraphicFramePr>
        <p:xfrm>
          <a:off x="7140219" y="4729552"/>
          <a:ext cx="2490787" cy="1389062"/>
        </p:xfrm>
        <a:graphic>
          <a:graphicData uri="http://schemas.openxmlformats.org/presentationml/2006/ole">
            <mc:AlternateContent xmlns:mc="http://schemas.openxmlformats.org/markup-compatibility/2006">
              <mc:Choice xmlns:v="urn:schemas-microsoft-com:vml" Requires="v">
                <p:oleObj name="AxMath" r:id="rId13" imgW="2490480" imgH="1389240" progId="Equation.AxMath">
                  <p:embed/>
                </p:oleObj>
              </mc:Choice>
              <mc:Fallback>
                <p:oleObj name="AxMath" r:id="rId13" imgW="2490480" imgH="1389240" progId="Equation.AxMath">
                  <p:embed/>
                  <p:pic>
                    <p:nvPicPr>
                      <p:cNvPr id="12" name="对象 11">
                        <a:extLst>
                          <a:ext uri="{FF2B5EF4-FFF2-40B4-BE49-F238E27FC236}">
                            <a16:creationId xmlns:a16="http://schemas.microsoft.com/office/drawing/2014/main" id="{0A0143DA-CEEC-EE46-EACC-0B12FE0A284F}"/>
                          </a:ext>
                        </a:extLst>
                      </p:cNvPr>
                      <p:cNvPicPr/>
                      <p:nvPr/>
                    </p:nvPicPr>
                    <p:blipFill>
                      <a:blip r:embed="rId14"/>
                      <a:stretch>
                        <a:fillRect/>
                      </a:stretch>
                    </p:blipFill>
                    <p:spPr>
                      <a:xfrm>
                        <a:off x="7140219" y="4729552"/>
                        <a:ext cx="2490787" cy="1389062"/>
                      </a:xfrm>
                      <a:prstGeom prst="rect">
                        <a:avLst/>
                      </a:prstGeom>
                    </p:spPr>
                  </p:pic>
                </p:oleObj>
              </mc:Fallback>
            </mc:AlternateContent>
          </a:graphicData>
        </a:graphic>
      </p:graphicFrame>
    </p:spTree>
    <p:extLst>
      <p:ext uri="{BB962C8B-B14F-4D97-AF65-F5344CB8AC3E}">
        <p14:creationId xmlns:p14="http://schemas.microsoft.com/office/powerpoint/2010/main" val="257790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94674-B438-DF3A-D48A-4A6FE1D57E84}"/>
            </a:ext>
          </a:extLst>
        </p:cNvPr>
        <p:cNvGrpSpPr/>
        <p:nvPr/>
      </p:nvGrpSpPr>
      <p:grpSpPr>
        <a:xfrm>
          <a:off x="0" y="0"/>
          <a:ext cx="0" cy="0"/>
          <a:chOff x="0" y="0"/>
          <a:chExt cx="0" cy="0"/>
        </a:xfrm>
      </p:grpSpPr>
      <p:graphicFrame>
        <p:nvGraphicFramePr>
          <p:cNvPr id="13" name="对象 12">
            <a:extLst>
              <a:ext uri="{FF2B5EF4-FFF2-40B4-BE49-F238E27FC236}">
                <a16:creationId xmlns:a16="http://schemas.microsoft.com/office/drawing/2014/main" id="{EA7BAF56-BE06-7AEE-27F5-F71DB28F2D6E}"/>
              </a:ext>
            </a:extLst>
          </p:cNvPr>
          <p:cNvGraphicFramePr>
            <a:graphicFrameLocks noChangeAspect="1"/>
          </p:cNvGraphicFramePr>
          <p:nvPr>
            <p:extLst>
              <p:ext uri="{D42A27DB-BD31-4B8C-83A1-F6EECF244321}">
                <p14:modId xmlns:p14="http://schemas.microsoft.com/office/powerpoint/2010/main" val="2409257711"/>
              </p:ext>
            </p:extLst>
          </p:nvPr>
        </p:nvGraphicFramePr>
        <p:xfrm>
          <a:off x="3560569" y="1408923"/>
          <a:ext cx="2067625" cy="1651517"/>
        </p:xfrm>
        <a:graphic>
          <a:graphicData uri="http://schemas.openxmlformats.org/presentationml/2006/ole">
            <mc:AlternateContent xmlns:mc="http://schemas.openxmlformats.org/markup-compatibility/2006">
              <mc:Choice xmlns:v="urn:schemas-microsoft-com:vml" Requires="v">
                <p:oleObj name="AxGlyph" r:id="rId3" imgW="5406868" imgH="4321180" progId="AxGlyph.Document">
                  <p:embed/>
                </p:oleObj>
              </mc:Choice>
              <mc:Fallback>
                <p:oleObj name="AxGlyph" r:id="rId3" imgW="5406868" imgH="4321180" progId="AxGlyph.Document">
                  <p:embed/>
                  <p:pic>
                    <p:nvPicPr>
                      <p:cNvPr id="13" name="对象 12">
                        <a:extLst>
                          <a:ext uri="{FF2B5EF4-FFF2-40B4-BE49-F238E27FC236}">
                            <a16:creationId xmlns:a16="http://schemas.microsoft.com/office/drawing/2014/main" id="{66AA2BDA-A5D8-5E7E-0038-03F9AA5DBB1A}"/>
                          </a:ext>
                        </a:extLst>
                      </p:cNvPr>
                      <p:cNvPicPr/>
                      <p:nvPr/>
                    </p:nvPicPr>
                    <p:blipFill>
                      <a:blip r:embed="rId4"/>
                      <a:stretch>
                        <a:fillRect/>
                      </a:stretch>
                    </p:blipFill>
                    <p:spPr>
                      <a:xfrm>
                        <a:off x="3560569" y="1408923"/>
                        <a:ext cx="2067625" cy="1651517"/>
                      </a:xfrm>
                      <a:prstGeom prst="rect">
                        <a:avLst/>
                      </a:prstGeom>
                    </p:spPr>
                  </p:pic>
                </p:oleObj>
              </mc:Fallback>
            </mc:AlternateContent>
          </a:graphicData>
        </a:graphic>
      </p:graphicFrame>
      <p:sp>
        <p:nvSpPr>
          <p:cNvPr id="2" name="灯片编号占位符 1">
            <a:extLst>
              <a:ext uri="{FF2B5EF4-FFF2-40B4-BE49-F238E27FC236}">
                <a16:creationId xmlns:a16="http://schemas.microsoft.com/office/drawing/2014/main" id="{23AAADFE-D183-2DB0-5744-2505E0C73AA9}"/>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12</a:t>
            </a:fld>
            <a:endParaRPr lang="zh-CN" altLang="en-US" spc="90" dirty="0"/>
          </a:p>
        </p:txBody>
      </p:sp>
      <p:sp>
        <p:nvSpPr>
          <p:cNvPr id="14" name="文本占位符 13">
            <a:extLst>
              <a:ext uri="{FF2B5EF4-FFF2-40B4-BE49-F238E27FC236}">
                <a16:creationId xmlns:a16="http://schemas.microsoft.com/office/drawing/2014/main" id="{ADD02A99-F9B9-6591-9260-A1F2B0FA2023}"/>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6D9FFF3D-E2C8-E9CB-50A1-BFDA99FA01A1}"/>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0480DDAD-0CC3-37A8-391A-9BA4AA92E039}"/>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0AC37F8E-934B-21FD-5655-95375C7C7CDC}"/>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CA652CFA-5320-E468-0BE1-3C414CBD4507}"/>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graphicFrame>
        <p:nvGraphicFramePr>
          <p:cNvPr id="4" name="对象 3">
            <a:extLst>
              <a:ext uri="{FF2B5EF4-FFF2-40B4-BE49-F238E27FC236}">
                <a16:creationId xmlns:a16="http://schemas.microsoft.com/office/drawing/2014/main" id="{40ED8AA0-2734-20F2-2C33-3631E7229E5E}"/>
              </a:ext>
            </a:extLst>
          </p:cNvPr>
          <p:cNvGraphicFramePr>
            <a:graphicFrameLocks noChangeAspect="1"/>
          </p:cNvGraphicFramePr>
          <p:nvPr>
            <p:extLst>
              <p:ext uri="{D42A27DB-BD31-4B8C-83A1-F6EECF244321}">
                <p14:modId xmlns:p14="http://schemas.microsoft.com/office/powerpoint/2010/main" val="3927591670"/>
              </p:ext>
            </p:extLst>
          </p:nvPr>
        </p:nvGraphicFramePr>
        <p:xfrm>
          <a:off x="858417" y="1365842"/>
          <a:ext cx="2183363" cy="1706368"/>
        </p:xfrm>
        <a:graphic>
          <a:graphicData uri="http://schemas.openxmlformats.org/presentationml/2006/ole">
            <mc:AlternateContent xmlns:mc="http://schemas.openxmlformats.org/markup-compatibility/2006">
              <mc:Choice xmlns:v="urn:schemas-microsoft-com:vml" Requires="v">
                <p:oleObj name="AxGlyph" r:id="rId5" imgW="5529781" imgH="4321180" progId="AxGlyph.Document">
                  <p:embed/>
                </p:oleObj>
              </mc:Choice>
              <mc:Fallback>
                <p:oleObj name="AxGlyph" r:id="rId5" imgW="5529781" imgH="4321180" progId="AxGlyph.Document">
                  <p:embed/>
                  <p:pic>
                    <p:nvPicPr>
                      <p:cNvPr id="4" name="对象 3">
                        <a:extLst>
                          <a:ext uri="{FF2B5EF4-FFF2-40B4-BE49-F238E27FC236}">
                            <a16:creationId xmlns:a16="http://schemas.microsoft.com/office/drawing/2014/main" id="{097E6B3F-85FF-7455-F796-099BC79A1859}"/>
                          </a:ext>
                        </a:extLst>
                      </p:cNvPr>
                      <p:cNvPicPr/>
                      <p:nvPr/>
                    </p:nvPicPr>
                    <p:blipFill>
                      <a:blip r:embed="rId6"/>
                      <a:stretch>
                        <a:fillRect/>
                      </a:stretch>
                    </p:blipFill>
                    <p:spPr>
                      <a:xfrm>
                        <a:off x="858417" y="1365842"/>
                        <a:ext cx="2183363" cy="1706368"/>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6763C2B7-6DFE-A1E2-F810-3FC971F89323}"/>
              </a:ext>
            </a:extLst>
          </p:cNvPr>
          <p:cNvGraphicFramePr>
            <a:graphicFrameLocks noChangeAspect="1"/>
          </p:cNvGraphicFramePr>
          <p:nvPr>
            <p:extLst>
              <p:ext uri="{D42A27DB-BD31-4B8C-83A1-F6EECF244321}">
                <p14:modId xmlns:p14="http://schemas.microsoft.com/office/powerpoint/2010/main" val="30303233"/>
              </p:ext>
            </p:extLst>
          </p:nvPr>
        </p:nvGraphicFramePr>
        <p:xfrm>
          <a:off x="923730" y="3370341"/>
          <a:ext cx="2136711" cy="787184"/>
        </p:xfrm>
        <a:graphic>
          <a:graphicData uri="http://schemas.openxmlformats.org/presentationml/2006/ole">
            <mc:AlternateContent xmlns:mc="http://schemas.openxmlformats.org/markup-compatibility/2006">
              <mc:Choice xmlns:v="urn:schemas-microsoft-com:vml" Requires="v">
                <p:oleObj name="AxGlyph" r:id="rId7" imgW="5529781" imgH="2035653" progId="AxGlyph.Document">
                  <p:embed/>
                </p:oleObj>
              </mc:Choice>
              <mc:Fallback>
                <p:oleObj name="AxGlyph" r:id="rId7" imgW="5529781" imgH="2035653" progId="AxGlyph.Document">
                  <p:embed/>
                  <p:pic>
                    <p:nvPicPr>
                      <p:cNvPr id="4" name="对象 3">
                        <a:extLst>
                          <a:ext uri="{FF2B5EF4-FFF2-40B4-BE49-F238E27FC236}">
                            <a16:creationId xmlns:a16="http://schemas.microsoft.com/office/drawing/2014/main" id="{47B05DA5-F8D5-4BDA-A7EE-6F699BCA8A2E}"/>
                          </a:ext>
                        </a:extLst>
                      </p:cNvPr>
                      <p:cNvPicPr/>
                      <p:nvPr/>
                    </p:nvPicPr>
                    <p:blipFill>
                      <a:blip r:embed="rId8"/>
                      <a:stretch>
                        <a:fillRect/>
                      </a:stretch>
                    </p:blipFill>
                    <p:spPr>
                      <a:xfrm>
                        <a:off x="923730" y="3370341"/>
                        <a:ext cx="2136711" cy="787184"/>
                      </a:xfrm>
                      <a:prstGeom prst="rect">
                        <a:avLst/>
                      </a:prstGeom>
                    </p:spPr>
                  </p:pic>
                </p:oleObj>
              </mc:Fallback>
            </mc:AlternateContent>
          </a:graphicData>
        </a:graphic>
      </p:graphicFrame>
      <p:graphicFrame>
        <p:nvGraphicFramePr>
          <p:cNvPr id="15" name="对象 14">
            <a:extLst>
              <a:ext uri="{FF2B5EF4-FFF2-40B4-BE49-F238E27FC236}">
                <a16:creationId xmlns:a16="http://schemas.microsoft.com/office/drawing/2014/main" id="{DDAEF7D2-7752-37D4-925C-6DC71FE1D8E4}"/>
              </a:ext>
            </a:extLst>
          </p:cNvPr>
          <p:cNvGraphicFramePr>
            <a:graphicFrameLocks noChangeAspect="1"/>
          </p:cNvGraphicFramePr>
          <p:nvPr>
            <p:extLst>
              <p:ext uri="{D42A27DB-BD31-4B8C-83A1-F6EECF244321}">
                <p14:modId xmlns:p14="http://schemas.microsoft.com/office/powerpoint/2010/main" val="837950942"/>
              </p:ext>
            </p:extLst>
          </p:nvPr>
        </p:nvGraphicFramePr>
        <p:xfrm>
          <a:off x="3564294" y="3364593"/>
          <a:ext cx="2164702" cy="789171"/>
        </p:xfrm>
        <a:graphic>
          <a:graphicData uri="http://schemas.openxmlformats.org/presentationml/2006/ole">
            <mc:AlternateContent xmlns:mc="http://schemas.openxmlformats.org/markup-compatibility/2006">
              <mc:Choice xmlns:v="urn:schemas-microsoft-com:vml" Requires="v">
                <p:oleObj name="AxGlyph" r:id="rId9" imgW="5582518" imgH="2035653" progId="AxGlyph.Document">
                  <p:embed/>
                </p:oleObj>
              </mc:Choice>
              <mc:Fallback>
                <p:oleObj name="AxGlyph" r:id="rId9" imgW="5582518" imgH="2035653" progId="AxGlyph.Document">
                  <p:embed/>
                  <p:pic>
                    <p:nvPicPr>
                      <p:cNvPr id="3" name="对象 2">
                        <a:extLst>
                          <a:ext uri="{FF2B5EF4-FFF2-40B4-BE49-F238E27FC236}">
                            <a16:creationId xmlns:a16="http://schemas.microsoft.com/office/drawing/2014/main" id="{D5D3AAA4-0F07-F4F9-B45E-2E13960937B9}"/>
                          </a:ext>
                        </a:extLst>
                      </p:cNvPr>
                      <p:cNvPicPr/>
                      <p:nvPr/>
                    </p:nvPicPr>
                    <p:blipFill>
                      <a:blip r:embed="rId10"/>
                      <a:stretch>
                        <a:fillRect/>
                      </a:stretch>
                    </p:blipFill>
                    <p:spPr>
                      <a:xfrm>
                        <a:off x="3564294" y="3364593"/>
                        <a:ext cx="2164702" cy="789171"/>
                      </a:xfrm>
                      <a:prstGeom prst="rect">
                        <a:avLst/>
                      </a:prstGeom>
                    </p:spPr>
                  </p:pic>
                </p:oleObj>
              </mc:Fallback>
            </mc:AlternateContent>
          </a:graphicData>
        </a:graphic>
      </p:graphicFrame>
      <p:graphicFrame>
        <p:nvGraphicFramePr>
          <p:cNvPr id="17" name="对象 16">
            <a:extLst>
              <a:ext uri="{FF2B5EF4-FFF2-40B4-BE49-F238E27FC236}">
                <a16:creationId xmlns:a16="http://schemas.microsoft.com/office/drawing/2014/main" id="{2521C17B-B70C-9938-2CF0-3CF26DCC3F2F}"/>
              </a:ext>
            </a:extLst>
          </p:cNvPr>
          <p:cNvGraphicFramePr>
            <a:graphicFrameLocks noChangeAspect="1"/>
          </p:cNvGraphicFramePr>
          <p:nvPr>
            <p:extLst>
              <p:ext uri="{D42A27DB-BD31-4B8C-83A1-F6EECF244321}">
                <p14:modId xmlns:p14="http://schemas.microsoft.com/office/powerpoint/2010/main" val="3648869237"/>
              </p:ext>
            </p:extLst>
          </p:nvPr>
        </p:nvGraphicFramePr>
        <p:xfrm>
          <a:off x="908180" y="4549109"/>
          <a:ext cx="2136711" cy="787184"/>
        </p:xfrm>
        <a:graphic>
          <a:graphicData uri="http://schemas.openxmlformats.org/presentationml/2006/ole">
            <mc:AlternateContent xmlns:mc="http://schemas.openxmlformats.org/markup-compatibility/2006">
              <mc:Choice xmlns:v="urn:schemas-microsoft-com:vml" Requires="v">
                <p:oleObj name="AxGlyph" r:id="rId11" imgW="5529781" imgH="2035653" progId="AxGlyph.Document">
                  <p:embed/>
                </p:oleObj>
              </mc:Choice>
              <mc:Fallback>
                <p:oleObj name="AxGlyph" r:id="rId11" imgW="5529781" imgH="2035653" progId="AxGlyph.Document">
                  <p:embed/>
                  <p:pic>
                    <p:nvPicPr>
                      <p:cNvPr id="3" name="对象 2">
                        <a:extLst>
                          <a:ext uri="{FF2B5EF4-FFF2-40B4-BE49-F238E27FC236}">
                            <a16:creationId xmlns:a16="http://schemas.microsoft.com/office/drawing/2014/main" id="{6763C2B7-6DFE-A1E2-F810-3FC971F89323}"/>
                          </a:ext>
                        </a:extLst>
                      </p:cNvPr>
                      <p:cNvPicPr/>
                      <p:nvPr/>
                    </p:nvPicPr>
                    <p:blipFill>
                      <a:blip r:embed="rId12"/>
                      <a:stretch>
                        <a:fillRect/>
                      </a:stretch>
                    </p:blipFill>
                    <p:spPr>
                      <a:xfrm>
                        <a:off x="908180" y="4549109"/>
                        <a:ext cx="2136711" cy="787184"/>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499EFB61-93AA-360E-1081-88A54816A655}"/>
              </a:ext>
            </a:extLst>
          </p:cNvPr>
          <p:cNvGraphicFramePr>
            <a:graphicFrameLocks noChangeAspect="1"/>
          </p:cNvGraphicFramePr>
          <p:nvPr>
            <p:extLst>
              <p:ext uri="{D42A27DB-BD31-4B8C-83A1-F6EECF244321}">
                <p14:modId xmlns:p14="http://schemas.microsoft.com/office/powerpoint/2010/main" val="1299037272"/>
              </p:ext>
            </p:extLst>
          </p:nvPr>
        </p:nvGraphicFramePr>
        <p:xfrm>
          <a:off x="3567405" y="4549108"/>
          <a:ext cx="2136711" cy="787184"/>
        </p:xfrm>
        <a:graphic>
          <a:graphicData uri="http://schemas.openxmlformats.org/presentationml/2006/ole">
            <mc:AlternateContent xmlns:mc="http://schemas.openxmlformats.org/markup-compatibility/2006">
              <mc:Choice xmlns:v="urn:schemas-microsoft-com:vml" Requires="v">
                <p:oleObj name="AxGlyph" r:id="rId13" imgW="5529781" imgH="2035653" progId="AxGlyph.Document">
                  <p:embed/>
                </p:oleObj>
              </mc:Choice>
              <mc:Fallback>
                <p:oleObj name="AxGlyph" r:id="rId13" imgW="5529781" imgH="2035653" progId="AxGlyph.Document">
                  <p:embed/>
                  <p:pic>
                    <p:nvPicPr>
                      <p:cNvPr id="3" name="对象 2">
                        <a:extLst>
                          <a:ext uri="{FF2B5EF4-FFF2-40B4-BE49-F238E27FC236}">
                            <a16:creationId xmlns:a16="http://schemas.microsoft.com/office/drawing/2014/main" id="{6763C2B7-6DFE-A1E2-F810-3FC971F89323}"/>
                          </a:ext>
                        </a:extLst>
                      </p:cNvPr>
                      <p:cNvPicPr/>
                      <p:nvPr/>
                    </p:nvPicPr>
                    <p:blipFill>
                      <a:blip r:embed="rId14"/>
                      <a:stretch>
                        <a:fillRect/>
                      </a:stretch>
                    </p:blipFill>
                    <p:spPr>
                      <a:xfrm>
                        <a:off x="3567405" y="4549108"/>
                        <a:ext cx="2136711" cy="787184"/>
                      </a:xfrm>
                      <a:prstGeom prst="rect">
                        <a:avLst/>
                      </a:prstGeom>
                    </p:spPr>
                  </p:pic>
                </p:oleObj>
              </mc:Fallback>
            </mc:AlternateContent>
          </a:graphicData>
        </a:graphic>
      </p:graphicFrame>
      <p:sp>
        <p:nvSpPr>
          <p:cNvPr id="20" name="文本框 19">
            <a:extLst>
              <a:ext uri="{FF2B5EF4-FFF2-40B4-BE49-F238E27FC236}">
                <a16:creationId xmlns:a16="http://schemas.microsoft.com/office/drawing/2014/main" id="{4A612D58-5975-1D01-1140-601C505F8B80}"/>
              </a:ext>
            </a:extLst>
          </p:cNvPr>
          <p:cNvSpPr txBox="1"/>
          <p:nvPr/>
        </p:nvSpPr>
        <p:spPr>
          <a:xfrm>
            <a:off x="6291940" y="1653082"/>
            <a:ext cx="4914126" cy="3416320"/>
          </a:xfrm>
          <a:prstGeom prst="rect">
            <a:avLst/>
          </a:prstGeom>
          <a:noFill/>
        </p:spPr>
        <p:txBody>
          <a:bodyPr wrap="square">
            <a:spAutoFit/>
          </a:bodyPr>
          <a:lstStyle/>
          <a:p>
            <a:r>
              <a:rPr lang="en-US" altLang="zh-CN" dirty="0">
                <a:latin typeface="Roboto" panose="02000000000000000000" pitchFamily="2" charset="0"/>
              </a:rPr>
              <a:t>Five categories of random walks:</a:t>
            </a:r>
          </a:p>
          <a:p>
            <a:endParaRPr lang="en-US" altLang="zh-CN" dirty="0">
              <a:latin typeface="Roboto" panose="02000000000000000000" pitchFamily="2" charset="0"/>
            </a:endParaRPr>
          </a:p>
          <a:p>
            <a:r>
              <a:rPr lang="en-US" altLang="zh-CN" dirty="0">
                <a:latin typeface="Roboto" panose="02000000000000000000" pitchFamily="2" charset="0"/>
              </a:rPr>
              <a:t>In the early stages of training, mainly focus on </a:t>
            </a:r>
            <a:r>
              <a:rPr lang="en-US" altLang="zh-CN" dirty="0">
                <a:solidFill>
                  <a:srgbClr val="FF0000"/>
                </a:solidFill>
                <a:latin typeface="Roboto" panose="02000000000000000000" pitchFamily="2" charset="0"/>
              </a:rPr>
              <a:t>birth-death processes </a:t>
            </a:r>
            <a:r>
              <a:rPr lang="en-US" altLang="zh-CN" dirty="0">
                <a:latin typeface="Roboto" panose="02000000000000000000" pitchFamily="2" charset="0"/>
              </a:rPr>
              <a:t>to infer the model order.</a:t>
            </a:r>
          </a:p>
          <a:p>
            <a:endParaRPr lang="en-US" altLang="zh-CN" dirty="0">
              <a:latin typeface="Roboto" panose="02000000000000000000" pitchFamily="2" charset="0"/>
            </a:endParaRPr>
          </a:p>
          <a:p>
            <a:r>
              <a:rPr lang="en-US" altLang="zh-CN" dirty="0">
                <a:latin typeface="Roboto" panose="02000000000000000000" pitchFamily="2" charset="0"/>
              </a:rPr>
              <a:t>In the middle stages of training, mainly focus on </a:t>
            </a:r>
            <a:r>
              <a:rPr lang="en-US" altLang="zh-CN" dirty="0">
                <a:solidFill>
                  <a:srgbClr val="FF0000"/>
                </a:solidFill>
                <a:latin typeface="Roboto" panose="02000000000000000000" pitchFamily="2" charset="0"/>
              </a:rPr>
              <a:t>split-merge processes </a:t>
            </a:r>
            <a:r>
              <a:rPr lang="en-US" altLang="zh-CN" dirty="0">
                <a:latin typeface="Roboto" panose="02000000000000000000" pitchFamily="2" charset="0"/>
              </a:rPr>
              <a:t>to infer the root types.</a:t>
            </a:r>
          </a:p>
          <a:p>
            <a:endParaRPr lang="en-US" altLang="zh-CN" dirty="0">
              <a:latin typeface="Roboto" panose="02000000000000000000" pitchFamily="2" charset="0"/>
            </a:endParaRPr>
          </a:p>
          <a:p>
            <a:r>
              <a:rPr lang="en-US" altLang="zh-CN" dirty="0">
                <a:latin typeface="Roboto" panose="02000000000000000000" pitchFamily="2" charset="0"/>
              </a:rPr>
              <a:t>In the final stages of training, mainly focus on </a:t>
            </a:r>
            <a:r>
              <a:rPr lang="en-US" altLang="zh-CN" dirty="0">
                <a:solidFill>
                  <a:srgbClr val="FF0000"/>
                </a:solidFill>
                <a:latin typeface="Roboto" panose="02000000000000000000" pitchFamily="2" charset="0"/>
              </a:rPr>
              <a:t>random walking </a:t>
            </a:r>
            <a:r>
              <a:rPr lang="en-US" altLang="zh-CN" dirty="0">
                <a:latin typeface="Roboto" panose="02000000000000000000" pitchFamily="2" charset="0"/>
              </a:rPr>
              <a:t>processes to infer the root locations.</a:t>
            </a:r>
          </a:p>
        </p:txBody>
      </p:sp>
    </p:spTree>
    <p:extLst>
      <p:ext uri="{BB962C8B-B14F-4D97-AF65-F5344CB8AC3E}">
        <p14:creationId xmlns:p14="http://schemas.microsoft.com/office/powerpoint/2010/main" val="3865748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E4F2-CDC4-B7C2-AF10-70C81AD7857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97B0319-6C85-D167-E3CB-D35314231865}"/>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13</a:t>
            </a:fld>
            <a:endParaRPr lang="zh-CN" altLang="en-US" spc="90" dirty="0"/>
          </a:p>
        </p:txBody>
      </p:sp>
      <p:sp>
        <p:nvSpPr>
          <p:cNvPr id="14" name="文本占位符 13">
            <a:extLst>
              <a:ext uri="{FF2B5EF4-FFF2-40B4-BE49-F238E27FC236}">
                <a16:creationId xmlns:a16="http://schemas.microsoft.com/office/drawing/2014/main" id="{DF9BB4D5-3156-4EBD-1C0F-1291292A7AC3}"/>
              </a:ext>
            </a:extLst>
          </p:cNvPr>
          <p:cNvSpPr>
            <a:spLocks noGrp="1"/>
          </p:cNvSpPr>
          <p:nvPr>
            <p:ph type="body" sz="quarter" idx="18"/>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latin typeface="Yu Gothic UI Semibold" panose="020B0700000000000000" pitchFamily="34" charset="-128"/>
              <a:ea typeface="Yu Gothic UI Semibold" panose="020B0700000000000000" pitchFamily="34" charset="-128"/>
            </a:endParaRPr>
          </a:p>
        </p:txBody>
      </p:sp>
      <p:sp>
        <p:nvSpPr>
          <p:cNvPr id="5" name="文本占位符 4">
            <a:extLst>
              <a:ext uri="{FF2B5EF4-FFF2-40B4-BE49-F238E27FC236}">
                <a16:creationId xmlns:a16="http://schemas.microsoft.com/office/drawing/2014/main" id="{93B218CB-BB23-CDCF-2841-6F392367A9F8}"/>
              </a:ext>
            </a:extLst>
          </p:cNvPr>
          <p:cNvSpPr>
            <a:spLocks noGrp="1"/>
          </p:cNvSpPr>
          <p:nvPr>
            <p:ph type="body" sz="quarter" idx="16"/>
          </p:nvPr>
        </p:nvSpPr>
        <p:spPr>
          <a:xfrm>
            <a:off x="3679356" y="87340"/>
            <a:ext cx="2127600" cy="369332"/>
          </a:xfrm>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spc="0" dirty="0">
              <a:latin typeface="Yu Gothic UI Semibold" panose="020B0700000000000000" pitchFamily="34" charset="-128"/>
              <a:ea typeface="Yu Gothic UI Semibold" panose="020B0700000000000000" pitchFamily="34" charset="-128"/>
            </a:endParaRPr>
          </a:p>
        </p:txBody>
      </p:sp>
      <p:sp>
        <p:nvSpPr>
          <p:cNvPr id="7" name="文本占位符 6">
            <a:extLst>
              <a:ext uri="{FF2B5EF4-FFF2-40B4-BE49-F238E27FC236}">
                <a16:creationId xmlns:a16="http://schemas.microsoft.com/office/drawing/2014/main" id="{AADC6571-BA55-4707-F03D-DD240BE38E7D}"/>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spc="0" dirty="0">
              <a:latin typeface="Yu Gothic UI Semibold" panose="020B0700000000000000" pitchFamily="34" charset="-128"/>
              <a:ea typeface="Yu Gothic UI Semibold" panose="020B0700000000000000" pitchFamily="34" charset="-128"/>
            </a:endParaRPr>
          </a:p>
        </p:txBody>
      </p:sp>
      <p:sp>
        <p:nvSpPr>
          <p:cNvPr id="16" name="文本占位符 15">
            <a:extLst>
              <a:ext uri="{FF2B5EF4-FFF2-40B4-BE49-F238E27FC236}">
                <a16:creationId xmlns:a16="http://schemas.microsoft.com/office/drawing/2014/main" id="{8705F417-373D-AD6F-90C4-44D432FB424B}"/>
              </a:ext>
            </a:extLst>
          </p:cNvPr>
          <p:cNvSpPr>
            <a:spLocks noGrp="1"/>
          </p:cNvSpPr>
          <p:nvPr>
            <p:ph type="body" sz="quarter" idx="19"/>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latin typeface="Yu Gothic UI Semibold" panose="020B0700000000000000" pitchFamily="34" charset="-128"/>
              <a:ea typeface="Yu Gothic UI Semibold" panose="020B0700000000000000" pitchFamily="34" charset="-128"/>
            </a:endParaRPr>
          </a:p>
        </p:txBody>
      </p:sp>
      <p:sp>
        <p:nvSpPr>
          <p:cNvPr id="18" name="文本占位符 17">
            <a:extLst>
              <a:ext uri="{FF2B5EF4-FFF2-40B4-BE49-F238E27FC236}">
                <a16:creationId xmlns:a16="http://schemas.microsoft.com/office/drawing/2014/main" id="{A4D1B11D-CA7C-EBE0-1DD9-34965C141B0B}"/>
              </a:ext>
            </a:extLst>
          </p:cNvPr>
          <p:cNvSpPr>
            <a:spLocks noGrp="1"/>
          </p:cNvSpPr>
          <p:nvPr>
            <p:ph type="body" sz="quarter" idx="15"/>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spc="0" dirty="0">
              <a:latin typeface="Yu Gothic UI Semibold" panose="020B0700000000000000" pitchFamily="34" charset="-128"/>
              <a:ea typeface="Yu Gothic UI Semibold" panose="020B0700000000000000" pitchFamily="34" charset="-128"/>
            </a:endParaRPr>
          </a:p>
        </p:txBody>
      </p:sp>
      <p:pic>
        <p:nvPicPr>
          <p:cNvPr id="8" name="图片 7">
            <a:extLst>
              <a:ext uri="{FF2B5EF4-FFF2-40B4-BE49-F238E27FC236}">
                <a16:creationId xmlns:a16="http://schemas.microsoft.com/office/drawing/2014/main" id="{B53CD66F-4BB6-EEDF-7C25-B8411A4309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961" y="1163462"/>
            <a:ext cx="4474471" cy="2208104"/>
          </a:xfrm>
          <a:prstGeom prst="rect">
            <a:avLst/>
          </a:prstGeom>
        </p:spPr>
      </p:pic>
      <p:graphicFrame>
        <p:nvGraphicFramePr>
          <p:cNvPr id="9" name="对象 8">
            <a:extLst>
              <a:ext uri="{FF2B5EF4-FFF2-40B4-BE49-F238E27FC236}">
                <a16:creationId xmlns:a16="http://schemas.microsoft.com/office/drawing/2014/main" id="{ABCCCA3B-CB14-533D-417F-09DA0AB71214}"/>
              </a:ext>
            </a:extLst>
          </p:cNvPr>
          <p:cNvGraphicFramePr>
            <a:graphicFrameLocks noChangeAspect="1"/>
          </p:cNvGraphicFramePr>
          <p:nvPr>
            <p:extLst>
              <p:ext uri="{D42A27DB-BD31-4B8C-83A1-F6EECF244321}">
                <p14:modId xmlns:p14="http://schemas.microsoft.com/office/powerpoint/2010/main" val="3742691060"/>
              </p:ext>
            </p:extLst>
          </p:nvPr>
        </p:nvGraphicFramePr>
        <p:xfrm>
          <a:off x="5617547" y="1707827"/>
          <a:ext cx="5637213" cy="398463"/>
        </p:xfrm>
        <a:graphic>
          <a:graphicData uri="http://schemas.openxmlformats.org/presentationml/2006/ole">
            <mc:AlternateContent xmlns:mc="http://schemas.openxmlformats.org/markup-compatibility/2006">
              <mc:Choice xmlns:v="urn:schemas-microsoft-com:vml" Requires="v">
                <p:oleObj name="AxMath" r:id="rId4" imgW="5637960" imgH="398880" progId="Equation.AxMath">
                  <p:embed/>
                </p:oleObj>
              </mc:Choice>
              <mc:Fallback>
                <p:oleObj name="AxMath" r:id="rId4" imgW="5637960" imgH="398880" progId="Equation.AxMath">
                  <p:embed/>
                  <p:pic>
                    <p:nvPicPr>
                      <p:cNvPr id="0" name=""/>
                      <p:cNvPicPr/>
                      <p:nvPr/>
                    </p:nvPicPr>
                    <p:blipFill>
                      <a:blip r:embed="rId5"/>
                      <a:stretch>
                        <a:fillRect/>
                      </a:stretch>
                    </p:blipFill>
                    <p:spPr>
                      <a:xfrm>
                        <a:off x="5617547" y="1707827"/>
                        <a:ext cx="5637213" cy="398463"/>
                      </a:xfrm>
                      <a:prstGeom prst="rect">
                        <a:avLst/>
                      </a:prstGeom>
                    </p:spPr>
                  </p:pic>
                </p:oleObj>
              </mc:Fallback>
            </mc:AlternateContent>
          </a:graphicData>
        </a:graphic>
      </p:graphicFrame>
      <p:sp>
        <p:nvSpPr>
          <p:cNvPr id="10" name="文本框 9">
            <a:extLst>
              <a:ext uri="{FF2B5EF4-FFF2-40B4-BE49-F238E27FC236}">
                <a16:creationId xmlns:a16="http://schemas.microsoft.com/office/drawing/2014/main" id="{B5E3EEDF-709C-7545-7EC9-667735EF3DA1}"/>
              </a:ext>
            </a:extLst>
          </p:cNvPr>
          <p:cNvSpPr txBox="1"/>
          <p:nvPr/>
        </p:nvSpPr>
        <p:spPr>
          <a:xfrm>
            <a:off x="5495731" y="1259632"/>
            <a:ext cx="3638938" cy="369332"/>
          </a:xfrm>
          <a:prstGeom prst="rect">
            <a:avLst/>
          </a:prstGeom>
          <a:noFill/>
        </p:spPr>
        <p:txBody>
          <a:bodyPr wrap="square" rtlCol="0">
            <a:spAutoFit/>
          </a:bodyPr>
          <a:lstStyle/>
          <a:p>
            <a:r>
              <a:rPr lang="en-US" altLang="zh-CN" dirty="0"/>
              <a:t>After</a:t>
            </a:r>
            <a:r>
              <a:rPr lang="zh-CN" altLang="en-US" dirty="0"/>
              <a:t> </a:t>
            </a:r>
            <a:r>
              <a:rPr lang="en-US" altLang="zh-CN" dirty="0"/>
              <a:t>the Kalman Filter Process:</a:t>
            </a:r>
          </a:p>
        </p:txBody>
      </p:sp>
      <p:graphicFrame>
        <p:nvGraphicFramePr>
          <p:cNvPr id="12" name="对象 11">
            <a:extLst>
              <a:ext uri="{FF2B5EF4-FFF2-40B4-BE49-F238E27FC236}">
                <a16:creationId xmlns:a16="http://schemas.microsoft.com/office/drawing/2014/main" id="{1CCF6CA7-0EFF-883D-CBDE-B3A7B8476033}"/>
              </a:ext>
            </a:extLst>
          </p:cNvPr>
          <p:cNvGraphicFramePr>
            <a:graphicFrameLocks noChangeAspect="1"/>
          </p:cNvGraphicFramePr>
          <p:nvPr>
            <p:extLst>
              <p:ext uri="{D42A27DB-BD31-4B8C-83A1-F6EECF244321}">
                <p14:modId xmlns:p14="http://schemas.microsoft.com/office/powerpoint/2010/main" val="3258480336"/>
              </p:ext>
            </p:extLst>
          </p:nvPr>
        </p:nvGraphicFramePr>
        <p:xfrm>
          <a:off x="5568789" y="2644419"/>
          <a:ext cx="5456237" cy="690562"/>
        </p:xfrm>
        <a:graphic>
          <a:graphicData uri="http://schemas.openxmlformats.org/presentationml/2006/ole">
            <mc:AlternateContent xmlns:mc="http://schemas.openxmlformats.org/markup-compatibility/2006">
              <mc:Choice xmlns:v="urn:schemas-microsoft-com:vml" Requires="v">
                <p:oleObj name="AxMath" r:id="rId6" imgW="5456520" imgH="690480" progId="Equation.AxMath">
                  <p:embed/>
                </p:oleObj>
              </mc:Choice>
              <mc:Fallback>
                <p:oleObj name="AxMath" r:id="rId6" imgW="5456520" imgH="690480" progId="Equation.AxMath">
                  <p:embed/>
                  <p:pic>
                    <p:nvPicPr>
                      <p:cNvPr id="0" name=""/>
                      <p:cNvPicPr/>
                      <p:nvPr/>
                    </p:nvPicPr>
                    <p:blipFill>
                      <a:blip r:embed="rId7"/>
                      <a:stretch>
                        <a:fillRect/>
                      </a:stretch>
                    </p:blipFill>
                    <p:spPr>
                      <a:xfrm>
                        <a:off x="5568789" y="2644419"/>
                        <a:ext cx="5456237" cy="690562"/>
                      </a:xfrm>
                      <a:prstGeom prst="rect">
                        <a:avLst/>
                      </a:prstGeom>
                    </p:spPr>
                  </p:pic>
                </p:oleObj>
              </mc:Fallback>
            </mc:AlternateContent>
          </a:graphicData>
        </a:graphic>
      </p:graphicFrame>
      <p:sp>
        <p:nvSpPr>
          <p:cNvPr id="21" name="文本框 20">
            <a:extLst>
              <a:ext uri="{FF2B5EF4-FFF2-40B4-BE49-F238E27FC236}">
                <a16:creationId xmlns:a16="http://schemas.microsoft.com/office/drawing/2014/main" id="{0B70A600-E6F5-0A53-EE2F-770E96FED778}"/>
              </a:ext>
            </a:extLst>
          </p:cNvPr>
          <p:cNvSpPr txBox="1"/>
          <p:nvPr/>
        </p:nvSpPr>
        <p:spPr>
          <a:xfrm>
            <a:off x="5554825" y="2354423"/>
            <a:ext cx="3638938" cy="369332"/>
          </a:xfrm>
          <a:prstGeom prst="rect">
            <a:avLst/>
          </a:prstGeom>
          <a:noFill/>
        </p:spPr>
        <p:txBody>
          <a:bodyPr wrap="square" rtlCol="0">
            <a:spAutoFit/>
          </a:bodyPr>
          <a:lstStyle/>
          <a:p>
            <a:r>
              <a:rPr lang="en-US" altLang="zh-CN" dirty="0"/>
              <a:t>At each time step:</a:t>
            </a:r>
          </a:p>
        </p:txBody>
      </p:sp>
      <p:pic>
        <p:nvPicPr>
          <p:cNvPr id="25" name="图片 24">
            <a:extLst>
              <a:ext uri="{FF2B5EF4-FFF2-40B4-BE49-F238E27FC236}">
                <a16:creationId xmlns:a16="http://schemas.microsoft.com/office/drawing/2014/main" id="{120A5EF9-B897-BBE0-0C92-856B97F950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6102" y="3575488"/>
            <a:ext cx="4690882" cy="2468885"/>
          </a:xfrm>
          <a:prstGeom prst="rect">
            <a:avLst/>
          </a:prstGeom>
        </p:spPr>
      </p:pic>
      <p:sp>
        <p:nvSpPr>
          <p:cNvPr id="26" name="文本框 25">
            <a:extLst>
              <a:ext uri="{FF2B5EF4-FFF2-40B4-BE49-F238E27FC236}">
                <a16:creationId xmlns:a16="http://schemas.microsoft.com/office/drawing/2014/main" id="{E5368435-47D7-E51D-97F6-B49B2212B7F2}"/>
              </a:ext>
            </a:extLst>
          </p:cNvPr>
          <p:cNvSpPr txBox="1"/>
          <p:nvPr/>
        </p:nvSpPr>
        <p:spPr>
          <a:xfrm>
            <a:off x="5548604" y="3663819"/>
            <a:ext cx="5452188" cy="646331"/>
          </a:xfrm>
          <a:prstGeom prst="rect">
            <a:avLst/>
          </a:prstGeom>
          <a:noFill/>
        </p:spPr>
        <p:txBody>
          <a:bodyPr wrap="square" rtlCol="0">
            <a:spAutoFit/>
          </a:bodyPr>
          <a:lstStyle/>
          <a:p>
            <a:r>
              <a:rPr lang="en-US" altLang="zh-CN" dirty="0"/>
              <a:t>The likelihood of the joint distribution over the complete simulation interval:</a:t>
            </a:r>
          </a:p>
        </p:txBody>
      </p:sp>
      <p:graphicFrame>
        <p:nvGraphicFramePr>
          <p:cNvPr id="27" name="对象 26">
            <a:extLst>
              <a:ext uri="{FF2B5EF4-FFF2-40B4-BE49-F238E27FC236}">
                <a16:creationId xmlns:a16="http://schemas.microsoft.com/office/drawing/2014/main" id="{ADCE1887-E5C7-93BE-A670-D97A53A7FF9F}"/>
              </a:ext>
            </a:extLst>
          </p:cNvPr>
          <p:cNvGraphicFramePr>
            <a:graphicFrameLocks noChangeAspect="1"/>
          </p:cNvGraphicFramePr>
          <p:nvPr>
            <p:extLst>
              <p:ext uri="{D42A27DB-BD31-4B8C-83A1-F6EECF244321}">
                <p14:modId xmlns:p14="http://schemas.microsoft.com/office/powerpoint/2010/main" val="3525471787"/>
              </p:ext>
            </p:extLst>
          </p:nvPr>
        </p:nvGraphicFramePr>
        <p:xfrm>
          <a:off x="6637046" y="4401944"/>
          <a:ext cx="3025775" cy="801687"/>
        </p:xfrm>
        <a:graphic>
          <a:graphicData uri="http://schemas.openxmlformats.org/presentationml/2006/ole">
            <mc:AlternateContent xmlns:mc="http://schemas.openxmlformats.org/markup-compatibility/2006">
              <mc:Choice xmlns:v="urn:schemas-microsoft-com:vml" Requires="v">
                <p:oleObj name="AxMath" r:id="rId9" imgW="3026520" imgH="801720" progId="Equation.AxMath">
                  <p:embed/>
                </p:oleObj>
              </mc:Choice>
              <mc:Fallback>
                <p:oleObj name="AxMath" r:id="rId9" imgW="3026520" imgH="801720" progId="Equation.AxMath">
                  <p:embed/>
                  <p:pic>
                    <p:nvPicPr>
                      <p:cNvPr id="12" name="对象 11">
                        <a:extLst>
                          <a:ext uri="{FF2B5EF4-FFF2-40B4-BE49-F238E27FC236}">
                            <a16:creationId xmlns:a16="http://schemas.microsoft.com/office/drawing/2014/main" id="{1CCF6CA7-0EFF-883D-CBDE-B3A7B8476033}"/>
                          </a:ext>
                        </a:extLst>
                      </p:cNvPr>
                      <p:cNvPicPr/>
                      <p:nvPr/>
                    </p:nvPicPr>
                    <p:blipFill>
                      <a:blip r:embed="rId10"/>
                      <a:stretch>
                        <a:fillRect/>
                      </a:stretch>
                    </p:blipFill>
                    <p:spPr>
                      <a:xfrm>
                        <a:off x="6637046" y="4401944"/>
                        <a:ext cx="3025775" cy="801687"/>
                      </a:xfrm>
                      <a:prstGeom prst="rect">
                        <a:avLst/>
                      </a:prstGeom>
                    </p:spPr>
                  </p:pic>
                </p:oleObj>
              </mc:Fallback>
            </mc:AlternateContent>
          </a:graphicData>
        </a:graphic>
      </p:graphicFrame>
    </p:spTree>
    <p:extLst>
      <p:ext uri="{BB962C8B-B14F-4D97-AF65-F5344CB8AC3E}">
        <p14:creationId xmlns:p14="http://schemas.microsoft.com/office/powerpoint/2010/main" val="3716476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E6E6-9267-F386-178E-58358E7BC5D4}"/>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9DDCED26-6D8B-1D27-87B1-50B0FA064270}"/>
              </a:ext>
            </a:extLst>
          </p:cNvPr>
          <p:cNvSpPr/>
          <p:nvPr/>
        </p:nvSpPr>
        <p:spPr>
          <a:xfrm>
            <a:off x="4975103" y="3022699"/>
            <a:ext cx="2662908" cy="1015663"/>
          </a:xfrm>
          <a:prstGeom prst="rect">
            <a:avLst/>
          </a:prstGeom>
        </p:spPr>
        <p:txBody>
          <a:bodyPr wrap="none">
            <a:spAutoFit/>
          </a:bodyPr>
          <a:lstStyle/>
          <a:p>
            <a:r>
              <a:rPr lang="de-DE" altLang="zh-CN" sz="6000" b="1" dirty="0">
                <a:solidFill>
                  <a:schemeClr val="accent4">
                    <a:lumMod val="50000"/>
                  </a:schemeClr>
                </a:solidFill>
                <a:latin typeface="Yu Gothic UI Semibold" panose="020B0700000000000000" pitchFamily="34" charset="-128"/>
                <a:ea typeface="Yu Gothic UI Semibold" panose="020B0700000000000000" pitchFamily="34" charset="-128"/>
              </a:rPr>
              <a:t>Results</a:t>
            </a:r>
            <a:endParaRPr lang="zh-CN" altLang="en-US" sz="6000" b="1"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4" name="文本框 3">
            <a:extLst>
              <a:ext uri="{FF2B5EF4-FFF2-40B4-BE49-F238E27FC236}">
                <a16:creationId xmlns:a16="http://schemas.microsoft.com/office/drawing/2014/main" id="{1CDBE717-A6BA-00F5-4747-B1BFA7D96CFB}"/>
              </a:ext>
            </a:extLst>
          </p:cNvPr>
          <p:cNvSpPr txBox="1"/>
          <p:nvPr/>
        </p:nvSpPr>
        <p:spPr>
          <a:xfrm>
            <a:off x="4984433" y="2551837"/>
            <a:ext cx="4719404" cy="523220"/>
          </a:xfrm>
          <a:prstGeom prst="rect">
            <a:avLst/>
          </a:prstGeom>
          <a:noFill/>
        </p:spPr>
        <p:txBody>
          <a:bodyPr wrap="square" rtlCol="0">
            <a:spAutoFit/>
          </a:bodyPr>
          <a:lstStyle/>
          <a:p>
            <a:r>
              <a:rPr lang="en-US" altLang="zh-CN" sz="2800" dirty="0">
                <a:solidFill>
                  <a:schemeClr val="accent4">
                    <a:lumMod val="50000"/>
                  </a:schemeClr>
                </a:solidFill>
                <a:latin typeface="Yu Gothic UI Semibold" panose="020B0700000000000000" pitchFamily="34" charset="-128"/>
                <a:ea typeface="Yu Gothic UI Semibold" panose="020B0700000000000000" pitchFamily="34" charset="-128"/>
              </a:rPr>
              <a:t>The Third Section</a:t>
            </a:r>
            <a:r>
              <a:rPr lang="zh-CN" altLang="en-US" sz="2800" spc="-150" dirty="0">
                <a:solidFill>
                  <a:schemeClr val="accent4">
                    <a:lumMod val="50000"/>
                  </a:schemeClr>
                </a:solidFill>
                <a:latin typeface="Yu Gothic UI Semibold" panose="020B0700000000000000" pitchFamily="34" charset="-128"/>
                <a:ea typeface="Yu Gothic UI Semibold" panose="020B0700000000000000" pitchFamily="34" charset="-128"/>
                <a:sym typeface="Wingdings 3" panose="05040102010807070707" pitchFamily="18" charset="2"/>
              </a:rPr>
              <a:t></a:t>
            </a:r>
            <a:endParaRPr lang="zh-CN" altLang="en-US" sz="28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
        <p:nvSpPr>
          <p:cNvPr id="9" name="PA-文本框 8">
            <a:extLst>
              <a:ext uri="{FF2B5EF4-FFF2-40B4-BE49-F238E27FC236}">
                <a16:creationId xmlns:a16="http://schemas.microsoft.com/office/drawing/2014/main" id="{8C40D61E-C06C-C1FF-3C1E-B8292ABC821F}"/>
              </a:ext>
            </a:extLst>
          </p:cNvPr>
          <p:cNvSpPr txBox="1"/>
          <p:nvPr>
            <p:custDataLst>
              <p:tags r:id="rId1"/>
            </p:custDataLst>
          </p:nvPr>
        </p:nvSpPr>
        <p:spPr>
          <a:xfrm>
            <a:off x="2979688" y="2141108"/>
            <a:ext cx="2204674" cy="2620091"/>
          </a:xfrm>
          <a:custGeom>
            <a:avLst/>
            <a:gdLst/>
            <a:ahLst/>
            <a:cxnLst/>
            <a:rect l="l" t="t" r="r" b="b"/>
            <a:pathLst>
              <a:path w="2204674" h="2620091">
                <a:moveTo>
                  <a:pt x="54894" y="1761069"/>
                </a:moveTo>
                <a:lnTo>
                  <a:pt x="603837" y="1761069"/>
                </a:lnTo>
                <a:lnTo>
                  <a:pt x="599386" y="1778873"/>
                </a:lnTo>
                <a:cubicBezTo>
                  <a:pt x="584550" y="1840196"/>
                  <a:pt x="596914" y="1893112"/>
                  <a:pt x="636477" y="1937621"/>
                </a:cubicBezTo>
                <a:cubicBezTo>
                  <a:pt x="658237" y="1962348"/>
                  <a:pt x="683953" y="1979657"/>
                  <a:pt x="713626" y="1989548"/>
                </a:cubicBezTo>
                <a:lnTo>
                  <a:pt x="267053" y="2317430"/>
                </a:lnTo>
                <a:cubicBezTo>
                  <a:pt x="173090" y="2264020"/>
                  <a:pt x="106821" y="2193794"/>
                  <a:pt x="68247" y="2106755"/>
                </a:cubicBezTo>
                <a:cubicBezTo>
                  <a:pt x="26705" y="2006857"/>
                  <a:pt x="21265" y="1895090"/>
                  <a:pt x="51927" y="1771454"/>
                </a:cubicBezTo>
                <a:close/>
                <a:moveTo>
                  <a:pt x="2016253" y="1139428"/>
                </a:moveTo>
                <a:cubicBezTo>
                  <a:pt x="1959875" y="1185915"/>
                  <a:pt x="1909432" y="1233886"/>
                  <a:pt x="1864923" y="1283340"/>
                </a:cubicBezTo>
                <a:cubicBezTo>
                  <a:pt x="1838217" y="1313013"/>
                  <a:pt x="1817447" y="1338482"/>
                  <a:pt x="1802610" y="1359747"/>
                </a:cubicBezTo>
                <a:cubicBezTo>
                  <a:pt x="1787774" y="1381012"/>
                  <a:pt x="1773927" y="1403514"/>
                  <a:pt x="1761069" y="1427252"/>
                </a:cubicBezTo>
                <a:cubicBezTo>
                  <a:pt x="1748211" y="1450990"/>
                  <a:pt x="1738072" y="1475470"/>
                  <a:pt x="1730654" y="1500692"/>
                </a:cubicBezTo>
                <a:cubicBezTo>
                  <a:pt x="1723236" y="1525914"/>
                  <a:pt x="1720022" y="1550888"/>
                  <a:pt x="1721011" y="1575615"/>
                </a:cubicBezTo>
                <a:lnTo>
                  <a:pt x="1721011" y="1591935"/>
                </a:lnTo>
                <a:cubicBezTo>
                  <a:pt x="1722989" y="1618640"/>
                  <a:pt x="1722742" y="1647077"/>
                  <a:pt x="1720269" y="1677244"/>
                </a:cubicBezTo>
                <a:cubicBezTo>
                  <a:pt x="1717796" y="1707411"/>
                  <a:pt x="1712604" y="1739309"/>
                  <a:pt x="1704691" y="1772938"/>
                </a:cubicBezTo>
                <a:cubicBezTo>
                  <a:pt x="1676007" y="1885694"/>
                  <a:pt x="1627542" y="1982872"/>
                  <a:pt x="1559295" y="2064471"/>
                </a:cubicBezTo>
                <a:cubicBezTo>
                  <a:pt x="1491048" y="2146071"/>
                  <a:pt x="1410932" y="2213082"/>
                  <a:pt x="1318947" y="2265503"/>
                </a:cubicBezTo>
                <a:cubicBezTo>
                  <a:pt x="1226962" y="2317925"/>
                  <a:pt x="1127311" y="2356746"/>
                  <a:pt x="1019995" y="2381968"/>
                </a:cubicBezTo>
                <a:cubicBezTo>
                  <a:pt x="912680" y="2407190"/>
                  <a:pt x="805611" y="2419801"/>
                  <a:pt x="698789" y="2419801"/>
                </a:cubicBezTo>
                <a:cubicBezTo>
                  <a:pt x="684942" y="2419801"/>
                  <a:pt x="671342" y="2419306"/>
                  <a:pt x="657990" y="2418317"/>
                </a:cubicBezTo>
                <a:cubicBezTo>
                  <a:pt x="644637" y="2417328"/>
                  <a:pt x="631037" y="2416833"/>
                  <a:pt x="617190" y="2416833"/>
                </a:cubicBezTo>
                <a:cubicBezTo>
                  <a:pt x="614223" y="2415844"/>
                  <a:pt x="610761" y="2415350"/>
                  <a:pt x="606804" y="2415350"/>
                </a:cubicBezTo>
                <a:cubicBezTo>
                  <a:pt x="581088" y="2415350"/>
                  <a:pt x="552405" y="2418070"/>
                  <a:pt x="520754" y="2423510"/>
                </a:cubicBezTo>
                <a:cubicBezTo>
                  <a:pt x="489103" y="2428950"/>
                  <a:pt x="456710" y="2436615"/>
                  <a:pt x="423576" y="2446506"/>
                </a:cubicBezTo>
                <a:cubicBezTo>
                  <a:pt x="390442" y="2456397"/>
                  <a:pt x="356813" y="2467524"/>
                  <a:pt x="322689" y="2479888"/>
                </a:cubicBezTo>
                <a:cubicBezTo>
                  <a:pt x="288566" y="2492251"/>
                  <a:pt x="256173" y="2504862"/>
                  <a:pt x="225511" y="2517720"/>
                </a:cubicBezTo>
                <a:cubicBezTo>
                  <a:pt x="151330" y="2547393"/>
                  <a:pt x="76159" y="2581516"/>
                  <a:pt x="0" y="2620091"/>
                </a:cubicBezTo>
                <a:lnTo>
                  <a:pt x="835284" y="2005868"/>
                </a:lnTo>
                <a:cubicBezTo>
                  <a:pt x="871880" y="2002901"/>
                  <a:pt x="907240" y="1995977"/>
                  <a:pt x="941363" y="1985097"/>
                </a:cubicBezTo>
                <a:cubicBezTo>
                  <a:pt x="975486" y="1974217"/>
                  <a:pt x="1006890" y="1958639"/>
                  <a:pt x="1035573" y="1938363"/>
                </a:cubicBezTo>
                <a:cubicBezTo>
                  <a:pt x="1064257" y="1918087"/>
                  <a:pt x="1089232" y="1893854"/>
                  <a:pt x="1110497" y="1865665"/>
                </a:cubicBezTo>
                <a:cubicBezTo>
                  <a:pt x="1131762" y="1837476"/>
                  <a:pt x="1147835" y="1805083"/>
                  <a:pt x="1158715" y="1768487"/>
                </a:cubicBezTo>
                <a:close/>
                <a:moveTo>
                  <a:pt x="1244765" y="179519"/>
                </a:moveTo>
                <a:cubicBezTo>
                  <a:pt x="1281362" y="179519"/>
                  <a:pt x="1319194" y="180755"/>
                  <a:pt x="1358263" y="183228"/>
                </a:cubicBezTo>
                <a:cubicBezTo>
                  <a:pt x="1397332" y="185701"/>
                  <a:pt x="1436154" y="190399"/>
                  <a:pt x="1474728" y="197322"/>
                </a:cubicBezTo>
                <a:cubicBezTo>
                  <a:pt x="1513302" y="204246"/>
                  <a:pt x="1551135" y="213642"/>
                  <a:pt x="1588226" y="225511"/>
                </a:cubicBezTo>
                <a:cubicBezTo>
                  <a:pt x="1625317" y="237380"/>
                  <a:pt x="1660182" y="252217"/>
                  <a:pt x="1692822" y="270020"/>
                </a:cubicBezTo>
                <a:lnTo>
                  <a:pt x="1244765" y="600870"/>
                </a:lnTo>
                <a:cubicBezTo>
                  <a:pt x="1222016" y="594935"/>
                  <a:pt x="1196795" y="591968"/>
                  <a:pt x="1169100" y="591968"/>
                </a:cubicBezTo>
                <a:cubicBezTo>
                  <a:pt x="1140417" y="591968"/>
                  <a:pt x="1110497" y="596172"/>
                  <a:pt x="1079341" y="604579"/>
                </a:cubicBezTo>
                <a:cubicBezTo>
                  <a:pt x="1048184" y="612986"/>
                  <a:pt x="1019006" y="625350"/>
                  <a:pt x="991806" y="641670"/>
                </a:cubicBezTo>
                <a:cubicBezTo>
                  <a:pt x="964607" y="657990"/>
                  <a:pt x="940621" y="678019"/>
                  <a:pt x="919850" y="701757"/>
                </a:cubicBezTo>
                <a:cubicBezTo>
                  <a:pt x="899080" y="725495"/>
                  <a:pt x="885232" y="752200"/>
                  <a:pt x="878309" y="781873"/>
                </a:cubicBezTo>
                <a:lnTo>
                  <a:pt x="875342" y="792258"/>
                </a:lnTo>
                <a:lnTo>
                  <a:pt x="329365" y="792258"/>
                </a:lnTo>
                <a:lnTo>
                  <a:pt x="333816" y="774455"/>
                </a:lnTo>
                <a:cubicBezTo>
                  <a:pt x="357554" y="676535"/>
                  <a:pt x="400827" y="590485"/>
                  <a:pt x="463634" y="516303"/>
                </a:cubicBezTo>
                <a:cubicBezTo>
                  <a:pt x="526441" y="442121"/>
                  <a:pt x="600128" y="380056"/>
                  <a:pt x="684695" y="330107"/>
                </a:cubicBezTo>
                <a:cubicBezTo>
                  <a:pt x="769262" y="280159"/>
                  <a:pt x="860258" y="242573"/>
                  <a:pt x="957683" y="217351"/>
                </a:cubicBezTo>
                <a:cubicBezTo>
                  <a:pt x="1055108" y="192130"/>
                  <a:pt x="1150802" y="179519"/>
                  <a:pt x="1244765" y="179519"/>
                </a:cubicBezTo>
                <a:close/>
                <a:moveTo>
                  <a:pt x="2204674" y="0"/>
                </a:moveTo>
                <a:cubicBezTo>
                  <a:pt x="2201707" y="1978"/>
                  <a:pt x="2192063" y="10632"/>
                  <a:pt x="2175744" y="25963"/>
                </a:cubicBezTo>
                <a:cubicBezTo>
                  <a:pt x="2159424" y="41294"/>
                  <a:pt x="2139889" y="62065"/>
                  <a:pt x="2117140" y="88276"/>
                </a:cubicBezTo>
                <a:cubicBezTo>
                  <a:pt x="2094391" y="114486"/>
                  <a:pt x="2070406" y="145148"/>
                  <a:pt x="2045184" y="180261"/>
                </a:cubicBezTo>
                <a:cubicBezTo>
                  <a:pt x="2019962" y="215373"/>
                  <a:pt x="1997460" y="253206"/>
                  <a:pt x="1977679" y="293758"/>
                </a:cubicBezTo>
                <a:cubicBezTo>
                  <a:pt x="1957897" y="334311"/>
                  <a:pt x="1942319" y="377089"/>
                  <a:pt x="1930944" y="422092"/>
                </a:cubicBezTo>
                <a:cubicBezTo>
                  <a:pt x="1919570" y="467096"/>
                  <a:pt x="1916355" y="512841"/>
                  <a:pt x="1921301" y="559328"/>
                </a:cubicBezTo>
                <a:cubicBezTo>
                  <a:pt x="1922290" y="565263"/>
                  <a:pt x="1923032" y="571197"/>
                  <a:pt x="1923526" y="577132"/>
                </a:cubicBezTo>
                <a:cubicBezTo>
                  <a:pt x="1924021" y="583066"/>
                  <a:pt x="1924268" y="589001"/>
                  <a:pt x="1924268" y="594935"/>
                </a:cubicBezTo>
                <a:cubicBezTo>
                  <a:pt x="1931192" y="659226"/>
                  <a:pt x="1925257" y="730935"/>
                  <a:pt x="1906464" y="810062"/>
                </a:cubicBezTo>
                <a:cubicBezTo>
                  <a:pt x="1893606" y="862483"/>
                  <a:pt x="1872836" y="911938"/>
                  <a:pt x="1844152" y="958425"/>
                </a:cubicBezTo>
                <a:cubicBezTo>
                  <a:pt x="1815468" y="1004912"/>
                  <a:pt x="1781345" y="1047443"/>
                  <a:pt x="1741781" y="1086017"/>
                </a:cubicBezTo>
                <a:cubicBezTo>
                  <a:pt x="1702218" y="1124592"/>
                  <a:pt x="1658945" y="1159209"/>
                  <a:pt x="1611964" y="1189871"/>
                </a:cubicBezTo>
                <a:cubicBezTo>
                  <a:pt x="1564982" y="1220533"/>
                  <a:pt x="1517753" y="1246249"/>
                  <a:pt x="1470277" y="1267020"/>
                </a:cubicBezTo>
                <a:cubicBezTo>
                  <a:pt x="1519732" y="1289769"/>
                  <a:pt x="1560779" y="1315485"/>
                  <a:pt x="1593419" y="1344169"/>
                </a:cubicBezTo>
                <a:lnTo>
                  <a:pt x="885727" y="1863439"/>
                </a:lnTo>
                <a:cubicBezTo>
                  <a:pt x="949028" y="1809040"/>
                  <a:pt x="1000956" y="1758596"/>
                  <a:pt x="1041508" y="1712109"/>
                </a:cubicBezTo>
                <a:cubicBezTo>
                  <a:pt x="1066235" y="1684415"/>
                  <a:pt x="1084039" y="1661666"/>
                  <a:pt x="1094919" y="1643862"/>
                </a:cubicBezTo>
                <a:cubicBezTo>
                  <a:pt x="1105799" y="1626059"/>
                  <a:pt x="1113464" y="1608749"/>
                  <a:pt x="1117915" y="1591935"/>
                </a:cubicBezTo>
                <a:cubicBezTo>
                  <a:pt x="1122366" y="1575121"/>
                  <a:pt x="1122119" y="1559295"/>
                  <a:pt x="1117173" y="1544459"/>
                </a:cubicBezTo>
                <a:cubicBezTo>
                  <a:pt x="1112228" y="1529623"/>
                  <a:pt x="1100359" y="1518248"/>
                  <a:pt x="1081566" y="1510335"/>
                </a:cubicBezTo>
                <a:cubicBezTo>
                  <a:pt x="1058817" y="1500444"/>
                  <a:pt x="1048432" y="1493026"/>
                  <a:pt x="1050410" y="1488081"/>
                </a:cubicBezTo>
                <a:cubicBezTo>
                  <a:pt x="1017770" y="1478190"/>
                  <a:pt x="978701" y="1473245"/>
                  <a:pt x="933203" y="1473245"/>
                </a:cubicBezTo>
                <a:lnTo>
                  <a:pt x="663182" y="1473245"/>
                </a:lnTo>
                <a:lnTo>
                  <a:pt x="761102" y="1075632"/>
                </a:lnTo>
                <a:lnTo>
                  <a:pt x="1016286" y="1075632"/>
                </a:lnTo>
                <a:cubicBezTo>
                  <a:pt x="1107282" y="1075632"/>
                  <a:pt x="1181711" y="1054366"/>
                  <a:pt x="1239573" y="1011836"/>
                </a:cubicBezTo>
                <a:cubicBezTo>
                  <a:pt x="1297434" y="969305"/>
                  <a:pt x="1337740" y="903531"/>
                  <a:pt x="1360489" y="814513"/>
                </a:cubicBezTo>
                <a:cubicBezTo>
                  <a:pt x="1376314" y="749233"/>
                  <a:pt x="1368401" y="695822"/>
                  <a:pt x="1336750" y="654281"/>
                </a:cubicBezTo>
                <a:cubicBezTo>
                  <a:pt x="1334772" y="652302"/>
                  <a:pt x="1333041" y="650324"/>
                  <a:pt x="1331558" y="648346"/>
                </a:cubicBezTo>
                <a:cubicBezTo>
                  <a:pt x="1330074" y="646368"/>
                  <a:pt x="1328838" y="644884"/>
                  <a:pt x="1327849" y="643895"/>
                </a:cubicBezTo>
                <a:lnTo>
                  <a:pt x="1769970" y="320464"/>
                </a:lnTo>
                <a:close/>
              </a:path>
            </a:pathLst>
          </a:custGeom>
          <a:solidFill>
            <a:schemeClr val="accent4">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gn="ctr">
              <a:lnSpc>
                <a:spcPct val="90000"/>
              </a:lnSpc>
              <a:spcBef>
                <a:spcPts val="1000"/>
              </a:spcBef>
              <a:buFont typeface="Arial" panose="020B0604020202020204" pitchFamily="34" charset="0"/>
              <a:buNone/>
              <a:defRPr sz="23900">
                <a:solidFill>
                  <a:schemeClr val="accent1"/>
                </a:solidFill>
                <a:latin typeface="Facon" pitchFamily="2" charset="0"/>
              </a:defRPr>
            </a:lvl1pPr>
            <a:lvl2pPr indent="0" algn="ctr">
              <a:lnSpc>
                <a:spcPct val="90000"/>
              </a:lnSpc>
              <a:spcBef>
                <a:spcPts val="500"/>
              </a:spcBef>
              <a:buFont typeface="Arial" panose="020B0604020202020204" pitchFamily="34" charset="0"/>
              <a:buNone/>
              <a:defRPr sz="9600">
                <a:latin typeface="Facon" pitchFamily="2" charset="0"/>
              </a:defRPr>
            </a:lvl2pPr>
            <a:lvl3pPr indent="0" algn="ctr">
              <a:lnSpc>
                <a:spcPct val="90000"/>
              </a:lnSpc>
              <a:spcBef>
                <a:spcPts val="500"/>
              </a:spcBef>
              <a:buFont typeface="Arial" panose="020B0604020202020204" pitchFamily="34" charset="0"/>
              <a:buNone/>
              <a:defRPr sz="9600">
                <a:latin typeface="Facon" pitchFamily="2" charset="0"/>
              </a:defRPr>
            </a:lvl3pPr>
            <a:lvl4pPr indent="0" algn="ctr">
              <a:lnSpc>
                <a:spcPct val="90000"/>
              </a:lnSpc>
              <a:spcBef>
                <a:spcPts val="500"/>
              </a:spcBef>
              <a:buFont typeface="Arial" panose="020B0604020202020204" pitchFamily="34" charset="0"/>
              <a:buNone/>
              <a:defRPr sz="9600">
                <a:latin typeface="Facon" pitchFamily="2" charset="0"/>
              </a:defRPr>
            </a:lvl4pPr>
            <a:lvl5pPr indent="0" algn="ctr">
              <a:lnSpc>
                <a:spcPct val="90000"/>
              </a:lnSpc>
              <a:spcBef>
                <a:spcPts val="500"/>
              </a:spcBef>
              <a:buFont typeface="Arial" panose="020B0604020202020204" pitchFamily="34" charset="0"/>
              <a:buNone/>
              <a:defRPr sz="9600">
                <a:latin typeface="Facon"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zh-CN" altLang="en-US">
              <a:solidFill>
                <a:schemeClr val="accent2"/>
              </a:solidFill>
            </a:endParaRPr>
          </a:p>
        </p:txBody>
      </p:sp>
    </p:spTree>
    <p:extLst>
      <p:ext uri="{BB962C8B-B14F-4D97-AF65-F5344CB8AC3E}">
        <p14:creationId xmlns:p14="http://schemas.microsoft.com/office/powerpoint/2010/main" val="1909881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6E452-A57D-FCB2-EA04-3071D03AE3F9}"/>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F977BED-70AC-D11A-FD99-FD93D6800AC5}"/>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15</a:t>
            </a:fld>
            <a:endParaRPr lang="zh-CN" altLang="en-US" spc="90" dirty="0"/>
          </a:p>
        </p:txBody>
      </p:sp>
      <p:sp>
        <p:nvSpPr>
          <p:cNvPr id="3" name="文本占位符 2">
            <a:extLst>
              <a:ext uri="{FF2B5EF4-FFF2-40B4-BE49-F238E27FC236}">
                <a16:creationId xmlns:a16="http://schemas.microsoft.com/office/drawing/2014/main" id="{26B479DE-B2A1-D50B-EA65-778B98A73B2E}"/>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71B0DCC8-F8B8-BA58-7C50-D3454590253A}"/>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F37ED86C-D9D5-2890-1F5F-3B87F658EB2B}"/>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B701C5F7-A085-E2CD-C55C-5F52CCB12E0D}"/>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p>
        </p:txBody>
      </p:sp>
      <p:sp>
        <p:nvSpPr>
          <p:cNvPr id="7" name="文本占位符 6">
            <a:extLst>
              <a:ext uri="{FF2B5EF4-FFF2-40B4-BE49-F238E27FC236}">
                <a16:creationId xmlns:a16="http://schemas.microsoft.com/office/drawing/2014/main" id="{3B5C3289-375E-83CD-B130-949327ABD498}"/>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p>
        </p:txBody>
      </p:sp>
      <p:sp>
        <p:nvSpPr>
          <p:cNvPr id="8" name="文本框 7">
            <a:extLst>
              <a:ext uri="{FF2B5EF4-FFF2-40B4-BE49-F238E27FC236}">
                <a16:creationId xmlns:a16="http://schemas.microsoft.com/office/drawing/2014/main" id="{F17F9E0A-E55F-9C17-F740-BF9792ECB088}"/>
              </a:ext>
            </a:extLst>
          </p:cNvPr>
          <p:cNvSpPr txBox="1"/>
          <p:nvPr/>
        </p:nvSpPr>
        <p:spPr>
          <a:xfrm>
            <a:off x="541175" y="1287625"/>
            <a:ext cx="2948473" cy="369332"/>
          </a:xfrm>
          <a:prstGeom prst="rect">
            <a:avLst/>
          </a:prstGeom>
          <a:noFill/>
        </p:spPr>
        <p:txBody>
          <a:bodyPr wrap="square" rtlCol="0">
            <a:spAutoFit/>
          </a:bodyPr>
          <a:lstStyle/>
          <a:p>
            <a:r>
              <a:rPr lang="en-US" altLang="zh-CN" dirty="0"/>
              <a:t>Birth of real eigen values:</a:t>
            </a:r>
            <a:r>
              <a:rPr lang="zh-CN" altLang="en-US" dirty="0"/>
              <a:t> </a:t>
            </a:r>
            <a:endParaRPr lang="en-US" altLang="zh-CN" dirty="0"/>
          </a:p>
        </p:txBody>
      </p:sp>
      <p:graphicFrame>
        <p:nvGraphicFramePr>
          <p:cNvPr id="9" name="对象 8">
            <a:extLst>
              <a:ext uri="{FF2B5EF4-FFF2-40B4-BE49-F238E27FC236}">
                <a16:creationId xmlns:a16="http://schemas.microsoft.com/office/drawing/2014/main" id="{BB3075A0-23DB-88A4-5AA2-1A0929356891}"/>
              </a:ext>
            </a:extLst>
          </p:cNvPr>
          <p:cNvGraphicFramePr>
            <a:graphicFrameLocks noChangeAspect="1"/>
          </p:cNvGraphicFramePr>
          <p:nvPr>
            <p:extLst>
              <p:ext uri="{D42A27DB-BD31-4B8C-83A1-F6EECF244321}">
                <p14:modId xmlns:p14="http://schemas.microsoft.com/office/powerpoint/2010/main" val="84236884"/>
              </p:ext>
            </p:extLst>
          </p:nvPr>
        </p:nvGraphicFramePr>
        <p:xfrm>
          <a:off x="2259013" y="1625600"/>
          <a:ext cx="8297862" cy="420688"/>
        </p:xfrm>
        <a:graphic>
          <a:graphicData uri="http://schemas.openxmlformats.org/presentationml/2006/ole">
            <mc:AlternateContent xmlns:mc="http://schemas.openxmlformats.org/markup-compatibility/2006">
              <mc:Choice xmlns:v="urn:schemas-microsoft-com:vml" Requires="v">
                <p:oleObj name="AxMath" r:id="rId2" imgW="8297640" imgH="420120" progId="Equation.AxMath">
                  <p:embed/>
                </p:oleObj>
              </mc:Choice>
              <mc:Fallback>
                <p:oleObj name="AxMath" r:id="rId2" imgW="8297640" imgH="420120" progId="Equation.AxMath">
                  <p:embed/>
                  <p:pic>
                    <p:nvPicPr>
                      <p:cNvPr id="9" name="对象 8">
                        <a:extLst>
                          <a:ext uri="{FF2B5EF4-FFF2-40B4-BE49-F238E27FC236}">
                            <a16:creationId xmlns:a16="http://schemas.microsoft.com/office/drawing/2014/main" id="{B32B82FA-4ED2-DC83-0C46-A41647B1D94C}"/>
                          </a:ext>
                        </a:extLst>
                      </p:cNvPr>
                      <p:cNvPicPr/>
                      <p:nvPr/>
                    </p:nvPicPr>
                    <p:blipFill>
                      <a:blip r:embed="rId3"/>
                      <a:stretch>
                        <a:fillRect/>
                      </a:stretch>
                    </p:blipFill>
                    <p:spPr>
                      <a:xfrm>
                        <a:off x="2259013" y="1625600"/>
                        <a:ext cx="8297862" cy="420688"/>
                      </a:xfrm>
                      <a:prstGeom prst="rect">
                        <a:avLst/>
                      </a:prstGeom>
                    </p:spPr>
                  </p:pic>
                </p:oleObj>
              </mc:Fallback>
            </mc:AlternateContent>
          </a:graphicData>
        </a:graphic>
      </p:graphicFrame>
      <p:sp>
        <p:nvSpPr>
          <p:cNvPr id="11" name="文本框 10">
            <a:extLst>
              <a:ext uri="{FF2B5EF4-FFF2-40B4-BE49-F238E27FC236}">
                <a16:creationId xmlns:a16="http://schemas.microsoft.com/office/drawing/2014/main" id="{9C38B6DC-E129-C124-F82E-1890A37D4247}"/>
              </a:ext>
            </a:extLst>
          </p:cNvPr>
          <p:cNvSpPr txBox="1"/>
          <p:nvPr/>
        </p:nvSpPr>
        <p:spPr>
          <a:xfrm>
            <a:off x="544283" y="2167812"/>
            <a:ext cx="3654490" cy="369332"/>
          </a:xfrm>
          <a:prstGeom prst="rect">
            <a:avLst/>
          </a:prstGeom>
          <a:noFill/>
        </p:spPr>
        <p:txBody>
          <a:bodyPr wrap="square" rtlCol="0">
            <a:spAutoFit/>
          </a:bodyPr>
          <a:lstStyle/>
          <a:p>
            <a:r>
              <a:rPr lang="en-US" altLang="zh-CN" dirty="0"/>
              <a:t>Birth of complex eigen values:</a:t>
            </a:r>
            <a:r>
              <a:rPr lang="zh-CN" altLang="en-US" dirty="0"/>
              <a:t> </a:t>
            </a:r>
            <a:endParaRPr lang="en-US" altLang="zh-CN" dirty="0"/>
          </a:p>
        </p:txBody>
      </p:sp>
      <p:graphicFrame>
        <p:nvGraphicFramePr>
          <p:cNvPr id="12" name="对象 11">
            <a:extLst>
              <a:ext uri="{FF2B5EF4-FFF2-40B4-BE49-F238E27FC236}">
                <a16:creationId xmlns:a16="http://schemas.microsoft.com/office/drawing/2014/main" id="{2FF1258F-3C16-5321-5EBC-AD59DEEE99E2}"/>
              </a:ext>
            </a:extLst>
          </p:cNvPr>
          <p:cNvGraphicFramePr>
            <a:graphicFrameLocks noChangeAspect="1"/>
          </p:cNvGraphicFramePr>
          <p:nvPr>
            <p:extLst>
              <p:ext uri="{D42A27DB-BD31-4B8C-83A1-F6EECF244321}">
                <p14:modId xmlns:p14="http://schemas.microsoft.com/office/powerpoint/2010/main" val="2269432143"/>
              </p:ext>
            </p:extLst>
          </p:nvPr>
        </p:nvGraphicFramePr>
        <p:xfrm>
          <a:off x="549275" y="2700338"/>
          <a:ext cx="11552238" cy="420687"/>
        </p:xfrm>
        <a:graphic>
          <a:graphicData uri="http://schemas.openxmlformats.org/presentationml/2006/ole">
            <mc:AlternateContent xmlns:mc="http://schemas.openxmlformats.org/markup-compatibility/2006">
              <mc:Choice xmlns:v="urn:schemas-microsoft-com:vml" Requires="v">
                <p:oleObj name="AxMath" r:id="rId4" imgW="11551680" imgH="420120" progId="Equation.AxMath">
                  <p:embed/>
                </p:oleObj>
              </mc:Choice>
              <mc:Fallback>
                <p:oleObj name="AxMath" r:id="rId4" imgW="11551680" imgH="420120" progId="Equation.AxMath">
                  <p:embed/>
                  <p:pic>
                    <p:nvPicPr>
                      <p:cNvPr id="12" name="对象 11">
                        <a:extLst>
                          <a:ext uri="{FF2B5EF4-FFF2-40B4-BE49-F238E27FC236}">
                            <a16:creationId xmlns:a16="http://schemas.microsoft.com/office/drawing/2014/main" id="{6E7B9FE1-C918-C514-6833-75C077FBAFBE}"/>
                          </a:ext>
                        </a:extLst>
                      </p:cNvPr>
                      <p:cNvPicPr/>
                      <p:nvPr/>
                    </p:nvPicPr>
                    <p:blipFill>
                      <a:blip r:embed="rId5"/>
                      <a:stretch>
                        <a:fillRect/>
                      </a:stretch>
                    </p:blipFill>
                    <p:spPr>
                      <a:xfrm>
                        <a:off x="549275" y="2700338"/>
                        <a:ext cx="11552238" cy="420687"/>
                      </a:xfrm>
                      <a:prstGeom prst="rect">
                        <a:avLst/>
                      </a:prstGeom>
                    </p:spPr>
                  </p:pic>
                </p:oleObj>
              </mc:Fallback>
            </mc:AlternateContent>
          </a:graphicData>
        </a:graphic>
      </p:graphicFrame>
      <p:sp>
        <p:nvSpPr>
          <p:cNvPr id="13" name="文本框 12">
            <a:extLst>
              <a:ext uri="{FF2B5EF4-FFF2-40B4-BE49-F238E27FC236}">
                <a16:creationId xmlns:a16="http://schemas.microsoft.com/office/drawing/2014/main" id="{3E5DBBAB-8222-6CEC-D850-8E9EFAC6414A}"/>
              </a:ext>
            </a:extLst>
          </p:cNvPr>
          <p:cNvSpPr txBox="1"/>
          <p:nvPr/>
        </p:nvSpPr>
        <p:spPr>
          <a:xfrm>
            <a:off x="538062" y="3729134"/>
            <a:ext cx="3654490" cy="369332"/>
          </a:xfrm>
          <a:prstGeom prst="rect">
            <a:avLst/>
          </a:prstGeom>
          <a:noFill/>
        </p:spPr>
        <p:txBody>
          <a:bodyPr wrap="square" rtlCol="0">
            <a:spAutoFit/>
          </a:bodyPr>
          <a:lstStyle/>
          <a:p>
            <a:r>
              <a:rPr lang="en-US" altLang="zh-CN" dirty="0"/>
              <a:t>Death of real eigen values:</a:t>
            </a:r>
            <a:r>
              <a:rPr lang="zh-CN" altLang="en-US" dirty="0"/>
              <a:t> </a:t>
            </a:r>
            <a:endParaRPr lang="en-US" altLang="zh-CN" dirty="0"/>
          </a:p>
        </p:txBody>
      </p:sp>
      <p:graphicFrame>
        <p:nvGraphicFramePr>
          <p:cNvPr id="14" name="对象 13">
            <a:extLst>
              <a:ext uri="{FF2B5EF4-FFF2-40B4-BE49-F238E27FC236}">
                <a16:creationId xmlns:a16="http://schemas.microsoft.com/office/drawing/2014/main" id="{4D9387D2-07E0-CB18-4E3B-0907141099BC}"/>
              </a:ext>
            </a:extLst>
          </p:cNvPr>
          <p:cNvGraphicFramePr>
            <a:graphicFrameLocks noChangeAspect="1"/>
          </p:cNvGraphicFramePr>
          <p:nvPr>
            <p:extLst>
              <p:ext uri="{D42A27DB-BD31-4B8C-83A1-F6EECF244321}">
                <p14:modId xmlns:p14="http://schemas.microsoft.com/office/powerpoint/2010/main" val="1489669799"/>
              </p:ext>
            </p:extLst>
          </p:nvPr>
        </p:nvGraphicFramePr>
        <p:xfrm>
          <a:off x="2201312" y="4293312"/>
          <a:ext cx="8199438" cy="395288"/>
        </p:xfrm>
        <a:graphic>
          <a:graphicData uri="http://schemas.openxmlformats.org/presentationml/2006/ole">
            <mc:AlternateContent xmlns:mc="http://schemas.openxmlformats.org/markup-compatibility/2006">
              <mc:Choice xmlns:v="urn:schemas-microsoft-com:vml" Requires="v">
                <p:oleObj name="AxMath" r:id="rId6" imgW="8199360" imgH="394560" progId="Equation.AxMath">
                  <p:embed/>
                </p:oleObj>
              </mc:Choice>
              <mc:Fallback>
                <p:oleObj name="AxMath" r:id="rId6" imgW="8199360" imgH="394560" progId="Equation.AxMath">
                  <p:embed/>
                  <p:pic>
                    <p:nvPicPr>
                      <p:cNvPr id="14" name="对象 13">
                        <a:extLst>
                          <a:ext uri="{FF2B5EF4-FFF2-40B4-BE49-F238E27FC236}">
                            <a16:creationId xmlns:a16="http://schemas.microsoft.com/office/drawing/2014/main" id="{183A5FD6-C25B-1DB3-64A2-FF2831B5C86F}"/>
                          </a:ext>
                        </a:extLst>
                      </p:cNvPr>
                      <p:cNvPicPr/>
                      <p:nvPr/>
                    </p:nvPicPr>
                    <p:blipFill>
                      <a:blip r:embed="rId7"/>
                      <a:stretch>
                        <a:fillRect/>
                      </a:stretch>
                    </p:blipFill>
                    <p:spPr>
                      <a:xfrm>
                        <a:off x="2201312" y="4293312"/>
                        <a:ext cx="8199438" cy="395288"/>
                      </a:xfrm>
                      <a:prstGeom prst="rect">
                        <a:avLst/>
                      </a:prstGeom>
                    </p:spPr>
                  </p:pic>
                </p:oleObj>
              </mc:Fallback>
            </mc:AlternateContent>
          </a:graphicData>
        </a:graphic>
      </p:graphicFrame>
      <p:sp>
        <p:nvSpPr>
          <p:cNvPr id="10" name="文本框 9">
            <a:extLst>
              <a:ext uri="{FF2B5EF4-FFF2-40B4-BE49-F238E27FC236}">
                <a16:creationId xmlns:a16="http://schemas.microsoft.com/office/drawing/2014/main" id="{C02A1D5E-BF33-3CB6-34CA-2DDCA6640341}"/>
              </a:ext>
            </a:extLst>
          </p:cNvPr>
          <p:cNvSpPr txBox="1"/>
          <p:nvPr/>
        </p:nvSpPr>
        <p:spPr>
          <a:xfrm>
            <a:off x="569165" y="4926563"/>
            <a:ext cx="3654490" cy="369332"/>
          </a:xfrm>
          <a:prstGeom prst="rect">
            <a:avLst/>
          </a:prstGeom>
          <a:noFill/>
        </p:spPr>
        <p:txBody>
          <a:bodyPr wrap="square" rtlCol="0">
            <a:spAutoFit/>
          </a:bodyPr>
          <a:lstStyle/>
          <a:p>
            <a:r>
              <a:rPr lang="en-US" altLang="zh-CN" dirty="0"/>
              <a:t>Death of complex eigen values:</a:t>
            </a:r>
            <a:r>
              <a:rPr lang="zh-CN" altLang="en-US" dirty="0"/>
              <a:t> </a:t>
            </a:r>
            <a:endParaRPr lang="en-US" altLang="zh-CN" dirty="0"/>
          </a:p>
        </p:txBody>
      </p:sp>
      <p:graphicFrame>
        <p:nvGraphicFramePr>
          <p:cNvPr id="15" name="对象 14">
            <a:extLst>
              <a:ext uri="{FF2B5EF4-FFF2-40B4-BE49-F238E27FC236}">
                <a16:creationId xmlns:a16="http://schemas.microsoft.com/office/drawing/2014/main" id="{3F6654CB-04BE-CEA2-475A-47E616A90A94}"/>
              </a:ext>
            </a:extLst>
          </p:cNvPr>
          <p:cNvGraphicFramePr>
            <a:graphicFrameLocks noChangeAspect="1"/>
          </p:cNvGraphicFramePr>
          <p:nvPr>
            <p:extLst>
              <p:ext uri="{D42A27DB-BD31-4B8C-83A1-F6EECF244321}">
                <p14:modId xmlns:p14="http://schemas.microsoft.com/office/powerpoint/2010/main" val="1916700542"/>
              </p:ext>
            </p:extLst>
          </p:nvPr>
        </p:nvGraphicFramePr>
        <p:xfrm>
          <a:off x="2245762" y="5444380"/>
          <a:ext cx="8228013" cy="395287"/>
        </p:xfrm>
        <a:graphic>
          <a:graphicData uri="http://schemas.openxmlformats.org/presentationml/2006/ole">
            <mc:AlternateContent xmlns:mc="http://schemas.openxmlformats.org/markup-compatibility/2006">
              <mc:Choice xmlns:v="urn:schemas-microsoft-com:vml" Requires="v">
                <p:oleObj name="AxMath" r:id="rId8" imgW="8228520" imgH="394560" progId="Equation.AxMath">
                  <p:embed/>
                </p:oleObj>
              </mc:Choice>
              <mc:Fallback>
                <p:oleObj name="AxMath" r:id="rId8" imgW="8228520" imgH="394560" progId="Equation.AxMath">
                  <p:embed/>
                  <p:pic>
                    <p:nvPicPr>
                      <p:cNvPr id="14" name="对象 13">
                        <a:extLst>
                          <a:ext uri="{FF2B5EF4-FFF2-40B4-BE49-F238E27FC236}">
                            <a16:creationId xmlns:a16="http://schemas.microsoft.com/office/drawing/2014/main" id="{4D9387D2-07E0-CB18-4E3B-0907141099BC}"/>
                          </a:ext>
                        </a:extLst>
                      </p:cNvPr>
                      <p:cNvPicPr/>
                      <p:nvPr/>
                    </p:nvPicPr>
                    <p:blipFill>
                      <a:blip r:embed="rId9"/>
                      <a:stretch>
                        <a:fillRect/>
                      </a:stretch>
                    </p:blipFill>
                    <p:spPr>
                      <a:xfrm>
                        <a:off x="2245762" y="5444380"/>
                        <a:ext cx="8228013" cy="395287"/>
                      </a:xfrm>
                      <a:prstGeom prst="rect">
                        <a:avLst/>
                      </a:prstGeom>
                    </p:spPr>
                  </p:pic>
                </p:oleObj>
              </mc:Fallback>
            </mc:AlternateContent>
          </a:graphicData>
        </a:graphic>
      </p:graphicFrame>
      <p:sp>
        <p:nvSpPr>
          <p:cNvPr id="16" name="文本框 15">
            <a:extLst>
              <a:ext uri="{FF2B5EF4-FFF2-40B4-BE49-F238E27FC236}">
                <a16:creationId xmlns:a16="http://schemas.microsoft.com/office/drawing/2014/main" id="{32E5492A-2BC8-F86D-C5F7-7C6BB5A254A3}"/>
              </a:ext>
            </a:extLst>
          </p:cNvPr>
          <p:cNvSpPr txBox="1"/>
          <p:nvPr/>
        </p:nvSpPr>
        <p:spPr>
          <a:xfrm>
            <a:off x="7100597" y="4982546"/>
            <a:ext cx="1791478" cy="369332"/>
          </a:xfrm>
          <a:prstGeom prst="rect">
            <a:avLst/>
          </a:prstGeom>
          <a:noFill/>
        </p:spPr>
        <p:txBody>
          <a:bodyPr wrap="square" rtlCol="0">
            <a:spAutoFit/>
          </a:bodyPr>
          <a:lstStyle/>
          <a:p>
            <a:r>
              <a:rPr lang="en-US" altLang="zh-CN" dirty="0"/>
              <a:t>Complex Pair !</a:t>
            </a:r>
            <a:endParaRPr lang="zh-CN" altLang="en-US" dirty="0"/>
          </a:p>
        </p:txBody>
      </p:sp>
      <p:cxnSp>
        <p:nvCxnSpPr>
          <p:cNvPr id="18" name="直接箭头连接符 17">
            <a:extLst>
              <a:ext uri="{FF2B5EF4-FFF2-40B4-BE49-F238E27FC236}">
                <a16:creationId xmlns:a16="http://schemas.microsoft.com/office/drawing/2014/main" id="{B19F5A85-73BE-C6A6-F997-2228B9AFBB1C}"/>
              </a:ext>
            </a:extLst>
          </p:cNvPr>
          <p:cNvCxnSpPr/>
          <p:nvPr/>
        </p:nvCxnSpPr>
        <p:spPr>
          <a:xfrm>
            <a:off x="8798768" y="5225142"/>
            <a:ext cx="139959" cy="279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7869DBD8-5CB4-2EFF-6031-BF4BEFADF563}"/>
              </a:ext>
            </a:extLst>
          </p:cNvPr>
          <p:cNvSpPr txBox="1"/>
          <p:nvPr/>
        </p:nvSpPr>
        <p:spPr>
          <a:xfrm>
            <a:off x="7943461" y="3754016"/>
            <a:ext cx="1315617" cy="369332"/>
          </a:xfrm>
          <a:prstGeom prst="rect">
            <a:avLst/>
          </a:prstGeom>
          <a:noFill/>
        </p:spPr>
        <p:txBody>
          <a:bodyPr wrap="square" rtlCol="0">
            <a:spAutoFit/>
          </a:bodyPr>
          <a:lstStyle/>
          <a:p>
            <a:r>
              <a:rPr lang="en-US" altLang="zh-CN" dirty="0"/>
              <a:t>Real !</a:t>
            </a:r>
            <a:endParaRPr lang="zh-CN" altLang="en-US" dirty="0"/>
          </a:p>
        </p:txBody>
      </p:sp>
      <p:cxnSp>
        <p:nvCxnSpPr>
          <p:cNvPr id="20" name="直接箭头连接符 19">
            <a:extLst>
              <a:ext uri="{FF2B5EF4-FFF2-40B4-BE49-F238E27FC236}">
                <a16:creationId xmlns:a16="http://schemas.microsoft.com/office/drawing/2014/main" id="{AB9FFA0B-5E4E-0EA0-2C59-9434DEDEC903}"/>
              </a:ext>
            </a:extLst>
          </p:cNvPr>
          <p:cNvCxnSpPr/>
          <p:nvPr/>
        </p:nvCxnSpPr>
        <p:spPr>
          <a:xfrm>
            <a:off x="8689911" y="4052595"/>
            <a:ext cx="139959" cy="279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75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A660-50AC-4568-D6BC-F1DEEBA4ED3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6541FD-C7F5-D066-736D-04BE6DEFB1F1}"/>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16</a:t>
            </a:fld>
            <a:endParaRPr lang="zh-CN" altLang="en-US" spc="90" dirty="0"/>
          </a:p>
        </p:txBody>
      </p:sp>
      <p:sp>
        <p:nvSpPr>
          <p:cNvPr id="3" name="文本占位符 2">
            <a:extLst>
              <a:ext uri="{FF2B5EF4-FFF2-40B4-BE49-F238E27FC236}">
                <a16:creationId xmlns:a16="http://schemas.microsoft.com/office/drawing/2014/main" id="{BB017C5C-4FC1-E681-820C-449F469E42D0}"/>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01E9C6C8-EB84-C5AB-5046-BF9B49BAB979}"/>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A628161B-7055-DB04-BE04-C2A94716C89C}"/>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68DF3379-2985-AE36-A5B9-6806356BCA72}"/>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p>
        </p:txBody>
      </p:sp>
      <p:sp>
        <p:nvSpPr>
          <p:cNvPr id="7" name="文本占位符 6">
            <a:extLst>
              <a:ext uri="{FF2B5EF4-FFF2-40B4-BE49-F238E27FC236}">
                <a16:creationId xmlns:a16="http://schemas.microsoft.com/office/drawing/2014/main" id="{9993097A-8E1A-9A86-A64B-A21EAA33A5EF}"/>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p>
        </p:txBody>
      </p:sp>
      <p:sp>
        <p:nvSpPr>
          <p:cNvPr id="13" name="文本框 12">
            <a:extLst>
              <a:ext uri="{FF2B5EF4-FFF2-40B4-BE49-F238E27FC236}">
                <a16:creationId xmlns:a16="http://schemas.microsoft.com/office/drawing/2014/main" id="{56A47AFC-E4D7-AE35-E4D7-C23599204FE0}"/>
              </a:ext>
            </a:extLst>
          </p:cNvPr>
          <p:cNvSpPr txBox="1"/>
          <p:nvPr/>
        </p:nvSpPr>
        <p:spPr>
          <a:xfrm>
            <a:off x="295466" y="995265"/>
            <a:ext cx="3654490" cy="369332"/>
          </a:xfrm>
          <a:prstGeom prst="rect">
            <a:avLst/>
          </a:prstGeom>
          <a:noFill/>
        </p:spPr>
        <p:txBody>
          <a:bodyPr wrap="square" rtlCol="0">
            <a:spAutoFit/>
          </a:bodyPr>
          <a:lstStyle/>
          <a:p>
            <a:r>
              <a:rPr lang="en-US" altLang="zh-CN" dirty="0"/>
              <a:t>Merge of real eigen values:</a:t>
            </a:r>
            <a:r>
              <a:rPr lang="zh-CN" altLang="en-US" dirty="0"/>
              <a:t> </a:t>
            </a:r>
            <a:endParaRPr lang="en-US" altLang="zh-CN" dirty="0"/>
          </a:p>
        </p:txBody>
      </p:sp>
      <p:graphicFrame>
        <p:nvGraphicFramePr>
          <p:cNvPr id="14" name="对象 13">
            <a:extLst>
              <a:ext uri="{FF2B5EF4-FFF2-40B4-BE49-F238E27FC236}">
                <a16:creationId xmlns:a16="http://schemas.microsoft.com/office/drawing/2014/main" id="{183A5FD6-C25B-1DB3-64A2-FF2831B5C86F}"/>
              </a:ext>
            </a:extLst>
          </p:cNvPr>
          <p:cNvGraphicFramePr>
            <a:graphicFrameLocks noChangeAspect="1"/>
          </p:cNvGraphicFramePr>
          <p:nvPr>
            <p:extLst>
              <p:ext uri="{D42A27DB-BD31-4B8C-83A1-F6EECF244321}">
                <p14:modId xmlns:p14="http://schemas.microsoft.com/office/powerpoint/2010/main" val="3104620391"/>
              </p:ext>
            </p:extLst>
          </p:nvPr>
        </p:nvGraphicFramePr>
        <p:xfrm>
          <a:off x="997468" y="1559055"/>
          <a:ext cx="10123488" cy="395288"/>
        </p:xfrm>
        <a:graphic>
          <a:graphicData uri="http://schemas.openxmlformats.org/presentationml/2006/ole">
            <mc:AlternateContent xmlns:mc="http://schemas.openxmlformats.org/markup-compatibility/2006">
              <mc:Choice xmlns:v="urn:schemas-microsoft-com:vml" Requires="v">
                <p:oleObj name="AxMath" r:id="rId2" imgW="10123560" imgH="394560" progId="Equation.AxMath">
                  <p:embed/>
                </p:oleObj>
              </mc:Choice>
              <mc:Fallback>
                <p:oleObj name="AxMath" r:id="rId2" imgW="10123560" imgH="394560" progId="Equation.AxMath">
                  <p:embed/>
                  <p:pic>
                    <p:nvPicPr>
                      <p:cNvPr id="12" name="对象 11">
                        <a:extLst>
                          <a:ext uri="{FF2B5EF4-FFF2-40B4-BE49-F238E27FC236}">
                            <a16:creationId xmlns:a16="http://schemas.microsoft.com/office/drawing/2014/main" id="{6E7B9FE1-C918-C514-6833-75C077FBAFBE}"/>
                          </a:ext>
                        </a:extLst>
                      </p:cNvPr>
                      <p:cNvPicPr/>
                      <p:nvPr/>
                    </p:nvPicPr>
                    <p:blipFill>
                      <a:blip r:embed="rId3"/>
                      <a:stretch>
                        <a:fillRect/>
                      </a:stretch>
                    </p:blipFill>
                    <p:spPr>
                      <a:xfrm>
                        <a:off x="997468" y="1559055"/>
                        <a:ext cx="10123488" cy="395288"/>
                      </a:xfrm>
                      <a:prstGeom prst="rect">
                        <a:avLst/>
                      </a:prstGeom>
                    </p:spPr>
                  </p:pic>
                </p:oleObj>
              </mc:Fallback>
            </mc:AlternateContent>
          </a:graphicData>
        </a:graphic>
      </p:graphicFrame>
      <p:sp>
        <p:nvSpPr>
          <p:cNvPr id="10" name="文本框 9">
            <a:extLst>
              <a:ext uri="{FF2B5EF4-FFF2-40B4-BE49-F238E27FC236}">
                <a16:creationId xmlns:a16="http://schemas.microsoft.com/office/drawing/2014/main" id="{87F8F752-B02E-A310-11D8-27E0FCECACC5}"/>
              </a:ext>
            </a:extLst>
          </p:cNvPr>
          <p:cNvSpPr txBox="1"/>
          <p:nvPr/>
        </p:nvSpPr>
        <p:spPr>
          <a:xfrm>
            <a:off x="373223" y="2332653"/>
            <a:ext cx="3654490" cy="369332"/>
          </a:xfrm>
          <a:prstGeom prst="rect">
            <a:avLst/>
          </a:prstGeom>
          <a:noFill/>
        </p:spPr>
        <p:txBody>
          <a:bodyPr wrap="square" rtlCol="0">
            <a:spAutoFit/>
          </a:bodyPr>
          <a:lstStyle/>
          <a:p>
            <a:r>
              <a:rPr lang="en-US" altLang="zh-CN" dirty="0"/>
              <a:t>Split of complex eigen values:</a:t>
            </a:r>
            <a:r>
              <a:rPr lang="zh-CN" altLang="en-US" dirty="0"/>
              <a:t> </a:t>
            </a:r>
            <a:endParaRPr lang="en-US" altLang="zh-CN" dirty="0"/>
          </a:p>
        </p:txBody>
      </p:sp>
      <p:sp>
        <p:nvSpPr>
          <p:cNvPr id="17" name="文本框 16">
            <a:extLst>
              <a:ext uri="{FF2B5EF4-FFF2-40B4-BE49-F238E27FC236}">
                <a16:creationId xmlns:a16="http://schemas.microsoft.com/office/drawing/2014/main" id="{10318D39-595E-29BD-1AE2-8B04314AC23D}"/>
              </a:ext>
            </a:extLst>
          </p:cNvPr>
          <p:cNvSpPr txBox="1"/>
          <p:nvPr/>
        </p:nvSpPr>
        <p:spPr>
          <a:xfrm>
            <a:off x="4945224" y="3191068"/>
            <a:ext cx="1791478" cy="369332"/>
          </a:xfrm>
          <a:prstGeom prst="rect">
            <a:avLst/>
          </a:prstGeom>
          <a:noFill/>
        </p:spPr>
        <p:txBody>
          <a:bodyPr wrap="square" rtlCol="0">
            <a:spAutoFit/>
          </a:bodyPr>
          <a:lstStyle/>
          <a:p>
            <a:r>
              <a:rPr lang="en-US" altLang="zh-CN" dirty="0"/>
              <a:t>Complex Pair !</a:t>
            </a:r>
            <a:endParaRPr lang="zh-CN" altLang="en-US" dirty="0"/>
          </a:p>
        </p:txBody>
      </p:sp>
      <p:cxnSp>
        <p:nvCxnSpPr>
          <p:cNvPr id="18" name="直接箭头连接符 17">
            <a:extLst>
              <a:ext uri="{FF2B5EF4-FFF2-40B4-BE49-F238E27FC236}">
                <a16:creationId xmlns:a16="http://schemas.microsoft.com/office/drawing/2014/main" id="{643289CD-44A6-AAA9-C9E1-1350B74C2237}"/>
              </a:ext>
            </a:extLst>
          </p:cNvPr>
          <p:cNvCxnSpPr>
            <a:cxnSpLocks/>
          </p:cNvCxnSpPr>
          <p:nvPr/>
        </p:nvCxnSpPr>
        <p:spPr>
          <a:xfrm flipH="1" flipV="1">
            <a:off x="4767943" y="3125755"/>
            <a:ext cx="139959" cy="214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730C2A08-F7DC-B40F-D519-C061226F4164}"/>
              </a:ext>
            </a:extLst>
          </p:cNvPr>
          <p:cNvSpPr txBox="1"/>
          <p:nvPr/>
        </p:nvSpPr>
        <p:spPr>
          <a:xfrm>
            <a:off x="7560906" y="1038807"/>
            <a:ext cx="1315617" cy="369332"/>
          </a:xfrm>
          <a:prstGeom prst="rect">
            <a:avLst/>
          </a:prstGeom>
          <a:noFill/>
        </p:spPr>
        <p:txBody>
          <a:bodyPr wrap="square" rtlCol="0">
            <a:spAutoFit/>
          </a:bodyPr>
          <a:lstStyle/>
          <a:p>
            <a:r>
              <a:rPr lang="en-US" altLang="zh-CN" dirty="0"/>
              <a:t>Real !</a:t>
            </a:r>
            <a:endParaRPr lang="zh-CN" altLang="en-US" dirty="0"/>
          </a:p>
        </p:txBody>
      </p:sp>
      <p:cxnSp>
        <p:nvCxnSpPr>
          <p:cNvPr id="20" name="直接箭头连接符 19">
            <a:extLst>
              <a:ext uri="{FF2B5EF4-FFF2-40B4-BE49-F238E27FC236}">
                <a16:creationId xmlns:a16="http://schemas.microsoft.com/office/drawing/2014/main" id="{D178D8FE-4DAA-8339-AD2B-4CC8AED401EE}"/>
              </a:ext>
            </a:extLst>
          </p:cNvPr>
          <p:cNvCxnSpPr/>
          <p:nvPr/>
        </p:nvCxnSpPr>
        <p:spPr>
          <a:xfrm>
            <a:off x="8307356" y="1337386"/>
            <a:ext cx="139959" cy="279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对象 21">
            <a:extLst>
              <a:ext uri="{FF2B5EF4-FFF2-40B4-BE49-F238E27FC236}">
                <a16:creationId xmlns:a16="http://schemas.microsoft.com/office/drawing/2014/main" id="{E27939BF-0A66-F7ED-765B-2027F21750E8}"/>
              </a:ext>
            </a:extLst>
          </p:cNvPr>
          <p:cNvGraphicFramePr>
            <a:graphicFrameLocks noChangeAspect="1"/>
          </p:cNvGraphicFramePr>
          <p:nvPr>
            <p:extLst>
              <p:ext uri="{D42A27DB-BD31-4B8C-83A1-F6EECF244321}">
                <p14:modId xmlns:p14="http://schemas.microsoft.com/office/powerpoint/2010/main" val="3102074659"/>
              </p:ext>
            </p:extLst>
          </p:nvPr>
        </p:nvGraphicFramePr>
        <p:xfrm>
          <a:off x="3989614" y="2328279"/>
          <a:ext cx="7427913" cy="841375"/>
        </p:xfrm>
        <a:graphic>
          <a:graphicData uri="http://schemas.openxmlformats.org/presentationml/2006/ole">
            <mc:AlternateContent xmlns:mc="http://schemas.openxmlformats.org/markup-compatibility/2006">
              <mc:Choice xmlns:v="urn:schemas-microsoft-com:vml" Requires="v">
                <p:oleObj name="AxMath" r:id="rId4" imgW="7427520" imgH="840600" progId="Equation.AxMath">
                  <p:embed/>
                </p:oleObj>
              </mc:Choice>
              <mc:Fallback>
                <p:oleObj name="AxMath" r:id="rId4" imgW="7427520" imgH="840600" progId="Equation.AxMath">
                  <p:embed/>
                  <p:pic>
                    <p:nvPicPr>
                      <p:cNvPr id="14" name="对象 13">
                        <a:extLst>
                          <a:ext uri="{FF2B5EF4-FFF2-40B4-BE49-F238E27FC236}">
                            <a16:creationId xmlns:a16="http://schemas.microsoft.com/office/drawing/2014/main" id="{183A5FD6-C25B-1DB3-64A2-FF2831B5C86F}"/>
                          </a:ext>
                        </a:extLst>
                      </p:cNvPr>
                      <p:cNvPicPr/>
                      <p:nvPr/>
                    </p:nvPicPr>
                    <p:blipFill>
                      <a:blip r:embed="rId5"/>
                      <a:stretch>
                        <a:fillRect/>
                      </a:stretch>
                    </p:blipFill>
                    <p:spPr>
                      <a:xfrm>
                        <a:off x="3989614" y="2328279"/>
                        <a:ext cx="7427913" cy="841375"/>
                      </a:xfrm>
                      <a:prstGeom prst="rect">
                        <a:avLst/>
                      </a:prstGeom>
                    </p:spPr>
                  </p:pic>
                </p:oleObj>
              </mc:Fallback>
            </mc:AlternateContent>
          </a:graphicData>
        </a:graphic>
      </p:graphicFrame>
      <p:sp>
        <p:nvSpPr>
          <p:cNvPr id="26" name="文本框 25">
            <a:extLst>
              <a:ext uri="{FF2B5EF4-FFF2-40B4-BE49-F238E27FC236}">
                <a16:creationId xmlns:a16="http://schemas.microsoft.com/office/drawing/2014/main" id="{2CF3CE4E-374C-32DB-E862-A622155C60CC}"/>
              </a:ext>
            </a:extLst>
          </p:cNvPr>
          <p:cNvSpPr txBox="1"/>
          <p:nvPr/>
        </p:nvSpPr>
        <p:spPr>
          <a:xfrm>
            <a:off x="485188" y="3853543"/>
            <a:ext cx="1950101" cy="369332"/>
          </a:xfrm>
          <a:prstGeom prst="rect">
            <a:avLst/>
          </a:prstGeom>
          <a:noFill/>
        </p:spPr>
        <p:txBody>
          <a:bodyPr wrap="square" rtlCol="0">
            <a:spAutoFit/>
          </a:bodyPr>
          <a:lstStyle/>
          <a:p>
            <a:r>
              <a:rPr lang="en-US" altLang="zh-CN" dirty="0"/>
              <a:t>Random swim:</a:t>
            </a:r>
            <a:r>
              <a:rPr lang="zh-CN" altLang="en-US" dirty="0"/>
              <a:t> </a:t>
            </a:r>
            <a:endParaRPr lang="en-US" altLang="zh-CN" dirty="0"/>
          </a:p>
        </p:txBody>
      </p:sp>
      <p:graphicFrame>
        <p:nvGraphicFramePr>
          <p:cNvPr id="27" name="对象 26">
            <a:extLst>
              <a:ext uri="{FF2B5EF4-FFF2-40B4-BE49-F238E27FC236}">
                <a16:creationId xmlns:a16="http://schemas.microsoft.com/office/drawing/2014/main" id="{D470679E-42B7-D085-F279-4750AABC9DDF}"/>
              </a:ext>
            </a:extLst>
          </p:cNvPr>
          <p:cNvGraphicFramePr>
            <a:graphicFrameLocks noChangeAspect="1"/>
          </p:cNvGraphicFramePr>
          <p:nvPr>
            <p:extLst>
              <p:ext uri="{D42A27DB-BD31-4B8C-83A1-F6EECF244321}">
                <p14:modId xmlns:p14="http://schemas.microsoft.com/office/powerpoint/2010/main" val="1826393118"/>
              </p:ext>
            </p:extLst>
          </p:nvPr>
        </p:nvGraphicFramePr>
        <p:xfrm>
          <a:off x="2687346" y="3878748"/>
          <a:ext cx="8466138" cy="895350"/>
        </p:xfrm>
        <a:graphic>
          <a:graphicData uri="http://schemas.openxmlformats.org/presentationml/2006/ole">
            <mc:AlternateContent xmlns:mc="http://schemas.openxmlformats.org/markup-compatibility/2006">
              <mc:Choice xmlns:v="urn:schemas-microsoft-com:vml" Requires="v">
                <p:oleObj name="AxMath" r:id="rId6" imgW="8465760" imgH="896040" progId="Equation.AxMath">
                  <p:embed/>
                </p:oleObj>
              </mc:Choice>
              <mc:Fallback>
                <p:oleObj name="AxMath" r:id="rId6" imgW="8465760" imgH="896040" progId="Equation.AxMath">
                  <p:embed/>
                  <p:pic>
                    <p:nvPicPr>
                      <p:cNvPr id="14" name="对象 13">
                        <a:extLst>
                          <a:ext uri="{FF2B5EF4-FFF2-40B4-BE49-F238E27FC236}">
                            <a16:creationId xmlns:a16="http://schemas.microsoft.com/office/drawing/2014/main" id="{183A5FD6-C25B-1DB3-64A2-FF2831B5C86F}"/>
                          </a:ext>
                        </a:extLst>
                      </p:cNvPr>
                      <p:cNvPicPr/>
                      <p:nvPr/>
                    </p:nvPicPr>
                    <p:blipFill>
                      <a:blip r:embed="rId7"/>
                      <a:stretch>
                        <a:fillRect/>
                      </a:stretch>
                    </p:blipFill>
                    <p:spPr>
                      <a:xfrm>
                        <a:off x="2687346" y="3878748"/>
                        <a:ext cx="8466138" cy="895350"/>
                      </a:xfrm>
                      <a:prstGeom prst="rect">
                        <a:avLst/>
                      </a:prstGeom>
                    </p:spPr>
                  </p:pic>
                </p:oleObj>
              </mc:Fallback>
            </mc:AlternateContent>
          </a:graphicData>
        </a:graphic>
      </p:graphicFrame>
      <p:sp>
        <p:nvSpPr>
          <p:cNvPr id="28" name="文本框 27">
            <a:extLst>
              <a:ext uri="{FF2B5EF4-FFF2-40B4-BE49-F238E27FC236}">
                <a16:creationId xmlns:a16="http://schemas.microsoft.com/office/drawing/2014/main" id="{93F53C90-88C4-373D-6AD8-C1474DF654E9}"/>
              </a:ext>
            </a:extLst>
          </p:cNvPr>
          <p:cNvSpPr txBox="1"/>
          <p:nvPr/>
        </p:nvSpPr>
        <p:spPr>
          <a:xfrm>
            <a:off x="3794449" y="5035420"/>
            <a:ext cx="1315617" cy="369332"/>
          </a:xfrm>
          <a:prstGeom prst="rect">
            <a:avLst/>
          </a:prstGeom>
          <a:noFill/>
        </p:spPr>
        <p:txBody>
          <a:bodyPr wrap="square" rtlCol="0">
            <a:spAutoFit/>
          </a:bodyPr>
          <a:lstStyle/>
          <a:p>
            <a:r>
              <a:rPr lang="en-US" altLang="zh-CN" dirty="0"/>
              <a:t>Real !</a:t>
            </a:r>
            <a:endParaRPr lang="zh-CN" altLang="en-US" dirty="0"/>
          </a:p>
        </p:txBody>
      </p:sp>
      <p:cxnSp>
        <p:nvCxnSpPr>
          <p:cNvPr id="29" name="直接箭头连接符 28">
            <a:extLst>
              <a:ext uri="{FF2B5EF4-FFF2-40B4-BE49-F238E27FC236}">
                <a16:creationId xmlns:a16="http://schemas.microsoft.com/office/drawing/2014/main" id="{F8AFA455-0209-0C58-12AD-09E649F4C79B}"/>
              </a:ext>
            </a:extLst>
          </p:cNvPr>
          <p:cNvCxnSpPr>
            <a:cxnSpLocks/>
          </p:cNvCxnSpPr>
          <p:nvPr/>
        </p:nvCxnSpPr>
        <p:spPr>
          <a:xfrm flipV="1">
            <a:off x="4292082" y="4683967"/>
            <a:ext cx="0" cy="3638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C20B7E01-A5E2-F338-3B93-A77744FB4B9F}"/>
              </a:ext>
            </a:extLst>
          </p:cNvPr>
          <p:cNvSpPr txBox="1"/>
          <p:nvPr/>
        </p:nvSpPr>
        <p:spPr>
          <a:xfrm>
            <a:off x="7178350" y="4892349"/>
            <a:ext cx="1791478" cy="369332"/>
          </a:xfrm>
          <a:prstGeom prst="rect">
            <a:avLst/>
          </a:prstGeom>
          <a:noFill/>
        </p:spPr>
        <p:txBody>
          <a:bodyPr wrap="square" rtlCol="0">
            <a:spAutoFit/>
          </a:bodyPr>
          <a:lstStyle/>
          <a:p>
            <a:r>
              <a:rPr lang="en-US" altLang="zh-CN" dirty="0"/>
              <a:t>Complex Pair !</a:t>
            </a:r>
            <a:endParaRPr lang="zh-CN" altLang="en-US" dirty="0"/>
          </a:p>
        </p:txBody>
      </p:sp>
      <p:cxnSp>
        <p:nvCxnSpPr>
          <p:cNvPr id="33" name="直接箭头连接符 32">
            <a:extLst>
              <a:ext uri="{FF2B5EF4-FFF2-40B4-BE49-F238E27FC236}">
                <a16:creationId xmlns:a16="http://schemas.microsoft.com/office/drawing/2014/main" id="{76BEFECC-21C0-9D17-DCE0-965D187937CF}"/>
              </a:ext>
            </a:extLst>
          </p:cNvPr>
          <p:cNvCxnSpPr>
            <a:cxnSpLocks/>
          </p:cNvCxnSpPr>
          <p:nvPr/>
        </p:nvCxnSpPr>
        <p:spPr>
          <a:xfrm flipH="1" flipV="1">
            <a:off x="7001069" y="4827036"/>
            <a:ext cx="139959" cy="214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56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18079B-190F-E59A-D3D8-8813ADD383B9}"/>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17</a:t>
            </a:fld>
            <a:endParaRPr lang="zh-CN" altLang="en-US" spc="90" dirty="0"/>
          </a:p>
        </p:txBody>
      </p:sp>
      <p:sp>
        <p:nvSpPr>
          <p:cNvPr id="3" name="文本占位符 2">
            <a:extLst>
              <a:ext uri="{FF2B5EF4-FFF2-40B4-BE49-F238E27FC236}">
                <a16:creationId xmlns:a16="http://schemas.microsoft.com/office/drawing/2014/main" id="{CD58D720-8417-A319-731E-B5C69D3CC3DF}"/>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BC3579CF-C1E0-D330-E1FA-E26FEE73CBF5}"/>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251F9C5F-46C7-3CCB-7D08-3274D76F63B2}"/>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27022CBD-5B20-79D7-FD6D-6623ACD53513}"/>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spc="0" dirty="0"/>
          </a:p>
        </p:txBody>
      </p:sp>
      <p:sp>
        <p:nvSpPr>
          <p:cNvPr id="7" name="文本占位符 6">
            <a:extLst>
              <a:ext uri="{FF2B5EF4-FFF2-40B4-BE49-F238E27FC236}">
                <a16:creationId xmlns:a16="http://schemas.microsoft.com/office/drawing/2014/main" id="{343D8232-C2D4-11D1-F9E6-F7826A4BD366}"/>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spc="0" dirty="0"/>
          </a:p>
        </p:txBody>
      </p:sp>
      <p:pic>
        <p:nvPicPr>
          <p:cNvPr id="16" name="图片 15">
            <a:extLst>
              <a:ext uri="{FF2B5EF4-FFF2-40B4-BE49-F238E27FC236}">
                <a16:creationId xmlns:a16="http://schemas.microsoft.com/office/drawing/2014/main" id="{85E8F4A9-C03F-4465-86DC-BF594DE1E6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231" y="2035439"/>
            <a:ext cx="5421589" cy="3936154"/>
          </a:xfrm>
          <a:prstGeom prst="rect">
            <a:avLst/>
          </a:prstGeom>
        </p:spPr>
      </p:pic>
      <p:pic>
        <p:nvPicPr>
          <p:cNvPr id="22" name="图片 21">
            <a:extLst>
              <a:ext uri="{FF2B5EF4-FFF2-40B4-BE49-F238E27FC236}">
                <a16:creationId xmlns:a16="http://schemas.microsoft.com/office/drawing/2014/main" id="{4409E19D-71FA-B852-D11A-28A1B82FD8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722" y="4119857"/>
            <a:ext cx="2853256" cy="1861067"/>
          </a:xfrm>
          <a:prstGeom prst="rect">
            <a:avLst/>
          </a:prstGeom>
        </p:spPr>
      </p:pic>
      <p:graphicFrame>
        <p:nvGraphicFramePr>
          <p:cNvPr id="23" name="表格 22">
            <a:extLst>
              <a:ext uri="{FF2B5EF4-FFF2-40B4-BE49-F238E27FC236}">
                <a16:creationId xmlns:a16="http://schemas.microsoft.com/office/drawing/2014/main" id="{6AFF67D0-752C-D1F3-826D-EB0E416BF212}"/>
              </a:ext>
            </a:extLst>
          </p:cNvPr>
          <p:cNvGraphicFramePr>
            <a:graphicFrameLocks noGrp="1"/>
          </p:cNvGraphicFramePr>
          <p:nvPr>
            <p:extLst>
              <p:ext uri="{D42A27DB-BD31-4B8C-83A1-F6EECF244321}">
                <p14:modId xmlns:p14="http://schemas.microsoft.com/office/powerpoint/2010/main" val="2227739043"/>
              </p:ext>
            </p:extLst>
          </p:nvPr>
        </p:nvGraphicFramePr>
        <p:xfrm>
          <a:off x="3840064" y="663680"/>
          <a:ext cx="8128001" cy="2595880"/>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1268038935"/>
                    </a:ext>
                  </a:extLst>
                </a:gridCol>
                <a:gridCol w="1350865">
                  <a:extLst>
                    <a:ext uri="{9D8B030D-6E8A-4147-A177-3AD203B41FA5}">
                      <a16:colId xmlns:a16="http://schemas.microsoft.com/office/drawing/2014/main" val="4152451405"/>
                    </a:ext>
                  </a:extLst>
                </a:gridCol>
                <a:gridCol w="971421">
                  <a:extLst>
                    <a:ext uri="{9D8B030D-6E8A-4147-A177-3AD203B41FA5}">
                      <a16:colId xmlns:a16="http://schemas.microsoft.com/office/drawing/2014/main" val="2015097747"/>
                    </a:ext>
                  </a:extLst>
                </a:gridCol>
                <a:gridCol w="1161143">
                  <a:extLst>
                    <a:ext uri="{9D8B030D-6E8A-4147-A177-3AD203B41FA5}">
                      <a16:colId xmlns:a16="http://schemas.microsoft.com/office/drawing/2014/main" val="2283815201"/>
                    </a:ext>
                  </a:extLst>
                </a:gridCol>
                <a:gridCol w="1161143">
                  <a:extLst>
                    <a:ext uri="{9D8B030D-6E8A-4147-A177-3AD203B41FA5}">
                      <a16:colId xmlns:a16="http://schemas.microsoft.com/office/drawing/2014/main" val="634999337"/>
                    </a:ext>
                  </a:extLst>
                </a:gridCol>
                <a:gridCol w="1161143">
                  <a:extLst>
                    <a:ext uri="{9D8B030D-6E8A-4147-A177-3AD203B41FA5}">
                      <a16:colId xmlns:a16="http://schemas.microsoft.com/office/drawing/2014/main" val="3163384068"/>
                    </a:ext>
                  </a:extLst>
                </a:gridCol>
                <a:gridCol w="1161143">
                  <a:extLst>
                    <a:ext uri="{9D8B030D-6E8A-4147-A177-3AD203B41FA5}">
                      <a16:colId xmlns:a16="http://schemas.microsoft.com/office/drawing/2014/main" val="2401520397"/>
                    </a:ext>
                  </a:extLst>
                </a:gridCol>
              </a:tblGrid>
              <a:tr h="370840">
                <a:tc>
                  <a:txBody>
                    <a:bodyPr/>
                    <a:lstStyle/>
                    <a:p>
                      <a:pPr algn="ctr"/>
                      <a:r>
                        <a:rPr lang="en-US" altLang="zh-CN" sz="1400" dirty="0"/>
                        <a:t>Para</a:t>
                      </a:r>
                      <a:endParaRPr lang="zh-CN" altLang="en-US" sz="1400" dirty="0"/>
                    </a:p>
                  </a:txBody>
                  <a:tcPr anchor="ctr"/>
                </a:tc>
                <a:tc>
                  <a:txBody>
                    <a:bodyPr/>
                    <a:lstStyle/>
                    <a:p>
                      <a:pPr marL="0" algn="ctr" defTabSz="914400" rtl="0" eaLnBrk="1" latinLnBrk="0" hangingPunct="1"/>
                      <a:r>
                        <a:rPr lang="en-US" altLang="zh-CN" sz="1400" b="1" kern="1200" dirty="0">
                          <a:solidFill>
                            <a:schemeClr val="lt1"/>
                          </a:solidFill>
                          <a:latin typeface="+mn-lt"/>
                          <a:ea typeface="+mn-ea"/>
                          <a:cs typeface="+mn-cs"/>
                        </a:rPr>
                        <a:t>Prior(Re)</a:t>
                      </a:r>
                      <a:endParaRPr lang="zh-CN" altLang="en-US" sz="14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US" altLang="zh-CN" sz="1400" b="1" kern="1200" dirty="0">
                          <a:solidFill>
                            <a:schemeClr val="lt1"/>
                          </a:solidFill>
                          <a:latin typeface="+mn-lt"/>
                          <a:ea typeface="+mn-ea"/>
                          <a:cs typeface="+mn-cs"/>
                        </a:rPr>
                        <a:t>Prior(</a:t>
                      </a:r>
                      <a:r>
                        <a:rPr lang="en-US" altLang="zh-CN" sz="1400" b="1" kern="1200" dirty="0" err="1">
                          <a:solidFill>
                            <a:schemeClr val="lt1"/>
                          </a:solidFill>
                          <a:latin typeface="+mn-lt"/>
                          <a:ea typeface="+mn-ea"/>
                          <a:cs typeface="+mn-cs"/>
                        </a:rPr>
                        <a:t>Im</a:t>
                      </a:r>
                      <a:r>
                        <a:rPr lang="en-US" altLang="zh-CN" sz="1400" b="1" kern="1200" dirty="0">
                          <a:solidFill>
                            <a:schemeClr val="lt1"/>
                          </a:solidFill>
                          <a:latin typeface="+mn-lt"/>
                          <a:ea typeface="+mn-ea"/>
                          <a:cs typeface="+mn-cs"/>
                        </a:rPr>
                        <a:t>)</a:t>
                      </a:r>
                      <a:endParaRPr lang="zh-CN" altLang="en-US" sz="1400" b="1" kern="1200" dirty="0">
                        <a:solidFill>
                          <a:schemeClr val="lt1"/>
                        </a:solidFill>
                        <a:latin typeface="+mn-lt"/>
                        <a:ea typeface="+mn-ea"/>
                        <a:cs typeface="+mn-cs"/>
                      </a:endParaRPr>
                    </a:p>
                  </a:txBody>
                  <a:tcPr anchor="ctr"/>
                </a:tc>
                <a:tc>
                  <a:txBody>
                    <a:bodyPr/>
                    <a:lstStyle/>
                    <a:p>
                      <a:pPr marL="0" algn="ctr" defTabSz="914400" rtl="0" eaLnBrk="1" latinLnBrk="0" hangingPunct="1"/>
                      <a:r>
                        <a:rPr lang="de-DE" altLang="zh-CN" sz="1400" b="1" kern="1200" dirty="0">
                          <a:solidFill>
                            <a:schemeClr val="lt1"/>
                          </a:solidFill>
                          <a:latin typeface="+mn-lt"/>
                          <a:ea typeface="+mn-ea"/>
                          <a:cs typeface="+mn-cs"/>
                        </a:rPr>
                        <a:t>Result</a:t>
                      </a:r>
                      <a:r>
                        <a:rPr lang="en-US" altLang="zh-CN" sz="1400" b="1" kern="1200" dirty="0">
                          <a:solidFill>
                            <a:schemeClr val="lt1"/>
                          </a:solidFill>
                          <a:latin typeface="+mn-lt"/>
                          <a:ea typeface="+mn-ea"/>
                          <a:cs typeface="+mn-cs"/>
                        </a:rPr>
                        <a:t>(Re)</a:t>
                      </a:r>
                      <a:endParaRPr lang="zh-CN" altLang="en-US" sz="1400" b="1" kern="1200" dirty="0">
                        <a:solidFill>
                          <a:schemeClr val="lt1"/>
                        </a:solidFill>
                        <a:latin typeface="+mn-lt"/>
                        <a:ea typeface="+mn-ea"/>
                        <a:cs typeface="+mn-cs"/>
                      </a:endParaRPr>
                    </a:p>
                  </a:txBody>
                  <a:tcPr anchor="ctr"/>
                </a:tc>
                <a:tc>
                  <a:txBody>
                    <a:bodyPr/>
                    <a:lstStyle/>
                    <a:p>
                      <a:pPr marL="0" algn="ctr" defTabSz="914400" rtl="0" eaLnBrk="1" latinLnBrk="0" hangingPunct="1"/>
                      <a:r>
                        <a:rPr lang="de-DE" altLang="zh-CN" sz="1400" b="1" kern="1200" dirty="0">
                          <a:solidFill>
                            <a:schemeClr val="lt1"/>
                          </a:solidFill>
                          <a:latin typeface="+mn-lt"/>
                          <a:ea typeface="+mn-ea"/>
                          <a:cs typeface="+mn-cs"/>
                        </a:rPr>
                        <a:t>CV</a:t>
                      </a:r>
                      <a:r>
                        <a:rPr lang="en-US" altLang="zh-CN" sz="1400" b="1" kern="1200" dirty="0">
                          <a:solidFill>
                            <a:schemeClr val="lt1"/>
                          </a:solidFill>
                          <a:latin typeface="+mn-lt"/>
                          <a:ea typeface="+mn-ea"/>
                          <a:cs typeface="+mn-cs"/>
                        </a:rPr>
                        <a:t>(Re)</a:t>
                      </a:r>
                      <a:endParaRPr lang="zh-CN" altLang="en-US" sz="1400" b="1" kern="1200" dirty="0">
                        <a:solidFill>
                          <a:schemeClr val="lt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400" b="1" kern="1200" dirty="0">
                          <a:solidFill>
                            <a:schemeClr val="lt1"/>
                          </a:solidFill>
                          <a:latin typeface="+mn-lt"/>
                          <a:ea typeface="+mn-ea"/>
                          <a:cs typeface="+mn-cs"/>
                        </a:rPr>
                        <a:t>Result</a:t>
                      </a:r>
                      <a:r>
                        <a:rPr lang="en-US" altLang="zh-CN" sz="1400" b="1" kern="1200" dirty="0">
                          <a:solidFill>
                            <a:schemeClr val="lt1"/>
                          </a:solidFill>
                          <a:latin typeface="+mn-lt"/>
                          <a:ea typeface="+mn-ea"/>
                          <a:cs typeface="+mn-cs"/>
                        </a:rPr>
                        <a:t>(</a:t>
                      </a:r>
                      <a:r>
                        <a:rPr lang="en-US" altLang="zh-CN" sz="1400" b="1" kern="1200" dirty="0" err="1">
                          <a:solidFill>
                            <a:schemeClr val="lt1"/>
                          </a:solidFill>
                          <a:latin typeface="+mn-lt"/>
                          <a:ea typeface="+mn-ea"/>
                          <a:cs typeface="+mn-cs"/>
                        </a:rPr>
                        <a:t>Im</a:t>
                      </a:r>
                      <a:r>
                        <a:rPr lang="en-US" altLang="zh-CN" sz="1400" b="1" kern="1200" dirty="0">
                          <a:solidFill>
                            <a:schemeClr val="lt1"/>
                          </a:solidFill>
                          <a:latin typeface="+mn-lt"/>
                          <a:ea typeface="+mn-ea"/>
                          <a:cs typeface="+mn-cs"/>
                        </a:rPr>
                        <a:t>)</a:t>
                      </a:r>
                      <a:endParaRPr lang="zh-CN" altLang="en-US" sz="1400" b="1" kern="1200" dirty="0">
                        <a:solidFill>
                          <a:schemeClr val="lt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altLang="zh-CN" sz="1400" b="1" kern="1200" dirty="0">
                          <a:solidFill>
                            <a:schemeClr val="lt1"/>
                          </a:solidFill>
                          <a:latin typeface="+mn-lt"/>
                          <a:ea typeface="+mn-ea"/>
                          <a:cs typeface="+mn-cs"/>
                        </a:rPr>
                        <a:t>CV</a:t>
                      </a:r>
                      <a:r>
                        <a:rPr lang="en-US" altLang="zh-CN" sz="1400" b="1" kern="1200" dirty="0">
                          <a:solidFill>
                            <a:schemeClr val="lt1"/>
                          </a:solidFill>
                          <a:latin typeface="+mn-lt"/>
                          <a:ea typeface="+mn-ea"/>
                          <a:cs typeface="+mn-cs"/>
                        </a:rPr>
                        <a:t>(</a:t>
                      </a:r>
                      <a:r>
                        <a:rPr lang="en-US" altLang="zh-CN" sz="1400" b="1" kern="1200" dirty="0" err="1">
                          <a:solidFill>
                            <a:schemeClr val="lt1"/>
                          </a:solidFill>
                          <a:latin typeface="+mn-lt"/>
                          <a:ea typeface="+mn-ea"/>
                          <a:cs typeface="+mn-cs"/>
                        </a:rPr>
                        <a:t>Im</a:t>
                      </a:r>
                      <a:r>
                        <a:rPr lang="en-US" altLang="zh-CN" sz="1400" b="1" kern="1200" dirty="0">
                          <a:solidFill>
                            <a:schemeClr val="lt1"/>
                          </a:solidFill>
                          <a:latin typeface="+mn-lt"/>
                          <a:ea typeface="+mn-ea"/>
                          <a:cs typeface="+mn-cs"/>
                        </a:rPr>
                        <a:t>)</a:t>
                      </a:r>
                      <a:endParaRPr lang="zh-CN" altLang="en-US" sz="1400" b="1" kern="1200" dirty="0">
                        <a:solidFill>
                          <a:schemeClr val="lt1"/>
                        </a:solidFill>
                        <a:latin typeface="+mn-lt"/>
                        <a:ea typeface="+mn-ea"/>
                        <a:cs typeface="+mn-cs"/>
                      </a:endParaRPr>
                    </a:p>
                  </a:txBody>
                  <a:tcPr anchor="ctr"/>
                </a:tc>
                <a:extLst>
                  <a:ext uri="{0D108BD9-81ED-4DB2-BD59-A6C34878D82A}">
                    <a16:rowId xmlns:a16="http://schemas.microsoft.com/office/drawing/2014/main" val="34563027"/>
                  </a:ext>
                </a:extLst>
              </a:tr>
              <a:tr h="370840">
                <a:tc>
                  <a:txBody>
                    <a:bodyPr/>
                    <a:lstStyle/>
                    <a:p>
                      <a:pPr algn="ctr"/>
                      <a:endParaRPr lang="zh-CN" altLang="en-US" dirty="0"/>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marL="0" algn="ctr" defTabSz="914400" rtl="0" eaLnBrk="1" latinLnBrk="0" hangingPunct="1"/>
                      <a:r>
                        <a:rPr lang="en-US" altLang="zh-CN" sz="1400" kern="1200" dirty="0">
                          <a:solidFill>
                            <a:schemeClr val="dk1"/>
                          </a:solidFill>
                          <a:latin typeface="+mn-lt"/>
                          <a:ea typeface="+mn-ea"/>
                          <a:cs typeface="+mn-cs"/>
                        </a:rPr>
                        <a:t>0.52</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2.1%</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a:t>
                      </a:r>
                      <a:endParaRPr lang="zh-CN" altLang="en-US" sz="1400" kern="1200" dirty="0">
                        <a:solidFill>
                          <a:schemeClr val="dk1"/>
                        </a:solidFill>
                        <a:latin typeface="+mn-lt"/>
                        <a:ea typeface="+mn-ea"/>
                        <a:cs typeface="+mn-cs"/>
                      </a:endParaRPr>
                    </a:p>
                  </a:txBody>
                  <a:tcPr anchor="ctr"/>
                </a:tc>
                <a:extLst>
                  <a:ext uri="{0D108BD9-81ED-4DB2-BD59-A6C34878D82A}">
                    <a16:rowId xmlns:a16="http://schemas.microsoft.com/office/drawing/2014/main" val="212980803"/>
                  </a:ext>
                </a:extLst>
              </a:tr>
              <a:tr h="370840">
                <a:tc>
                  <a:txBody>
                    <a:bodyPr/>
                    <a:lstStyle/>
                    <a:p>
                      <a:pPr algn="ctr"/>
                      <a:endParaRPr lang="zh-CN" altLang="en-US" dirty="0"/>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0.63</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0.4%</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+0.52i</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0.72%</a:t>
                      </a:r>
                      <a:endParaRPr lang="zh-CN" altLang="en-US" sz="1400" kern="1200" dirty="0">
                        <a:solidFill>
                          <a:schemeClr val="dk1"/>
                        </a:solidFill>
                        <a:latin typeface="+mn-lt"/>
                        <a:ea typeface="+mn-ea"/>
                        <a:cs typeface="+mn-cs"/>
                      </a:endParaRPr>
                    </a:p>
                  </a:txBody>
                  <a:tcPr anchor="ctr"/>
                </a:tc>
                <a:extLst>
                  <a:ext uri="{0D108BD9-81ED-4DB2-BD59-A6C34878D82A}">
                    <a16:rowId xmlns:a16="http://schemas.microsoft.com/office/drawing/2014/main" val="3881538948"/>
                  </a:ext>
                </a:extLst>
              </a:tr>
              <a:tr h="370840">
                <a:tc>
                  <a:txBody>
                    <a:bodyPr/>
                    <a:lstStyle/>
                    <a:p>
                      <a:pPr algn="ctr"/>
                      <a:endParaRPr lang="zh-CN" altLang="en-US" dirty="0"/>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uniform</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0.63-0.52i</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0.4%</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-0.52i</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0.72%</a:t>
                      </a:r>
                      <a:endParaRPr lang="zh-CN" altLang="en-US" sz="1400" kern="1200" dirty="0">
                        <a:solidFill>
                          <a:schemeClr val="dk1"/>
                        </a:solidFill>
                        <a:latin typeface="+mn-lt"/>
                        <a:ea typeface="+mn-ea"/>
                        <a:cs typeface="+mn-cs"/>
                      </a:endParaRPr>
                    </a:p>
                  </a:txBody>
                  <a:tcPr anchor="ctr"/>
                </a:tc>
                <a:extLst>
                  <a:ext uri="{0D108BD9-81ED-4DB2-BD59-A6C34878D82A}">
                    <a16:rowId xmlns:a16="http://schemas.microsoft.com/office/drawing/2014/main" val="3901413316"/>
                  </a:ext>
                </a:extLst>
              </a:tr>
              <a:tr h="370840">
                <a:tc>
                  <a:txBody>
                    <a:bodyPr/>
                    <a:lstStyle/>
                    <a:p>
                      <a:pPr algn="ctr"/>
                      <a:endParaRPr lang="zh-CN" altLang="en-US" dirty="0"/>
                    </a:p>
                  </a:txBody>
                  <a:tcPr anchor="ctr"/>
                </a:tc>
                <a:tc>
                  <a:txBody>
                    <a:bodyPr/>
                    <a:lstStyle/>
                    <a:p>
                      <a:pPr algn="ctr"/>
                      <a:r>
                        <a:rPr lang="en-US" altLang="zh-CN" sz="1400" kern="1200" dirty="0">
                          <a:solidFill>
                            <a:schemeClr val="dk1"/>
                          </a:solidFill>
                          <a:latin typeface="+mn-lt"/>
                          <a:ea typeface="+mn-ea"/>
                          <a:cs typeface="+mn-cs"/>
                        </a:rPr>
                        <a:t>N~(0.1,0.2)</a:t>
                      </a:r>
                      <a:endParaRPr lang="zh-CN" altLang="en-US" sz="1400" kern="1200" dirty="0">
                        <a:solidFill>
                          <a:schemeClr val="dk1"/>
                        </a:solidFill>
                        <a:latin typeface="+mn-lt"/>
                        <a:ea typeface="+mn-ea"/>
                        <a:cs typeface="+mn-cs"/>
                      </a:endParaRPr>
                    </a:p>
                  </a:txBody>
                  <a:tcPr anchor="ctr"/>
                </a:tc>
                <a:tc>
                  <a:txBody>
                    <a:bodyPr/>
                    <a:lstStyle/>
                    <a:p>
                      <a:pPr algn="ctr"/>
                      <a:r>
                        <a:rPr lang="en-US" altLang="zh-CN" dirty="0"/>
                        <a:t>/</a:t>
                      </a:r>
                      <a:endParaRPr lang="zh-CN" altLang="en-US" dirty="0"/>
                    </a:p>
                  </a:txBody>
                  <a:tcPr anchor="ctr"/>
                </a:tc>
                <a:tc>
                  <a:txBody>
                    <a:bodyPr/>
                    <a:lstStyle/>
                    <a:p>
                      <a:pPr marL="0" algn="ctr" defTabSz="914400" rtl="0" eaLnBrk="1" latinLnBrk="0" hangingPunct="1"/>
                      <a:r>
                        <a:rPr lang="en-US" altLang="zh-CN" sz="1400" kern="1200" dirty="0">
                          <a:solidFill>
                            <a:schemeClr val="dk1"/>
                          </a:solidFill>
                          <a:latin typeface="+mn-lt"/>
                          <a:ea typeface="+mn-ea"/>
                          <a:cs typeface="+mn-cs"/>
                        </a:rPr>
                        <a:t>0.1200</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3.61%</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dirty="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dirty="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extLst>
                  <a:ext uri="{0D108BD9-81ED-4DB2-BD59-A6C34878D82A}">
                    <a16:rowId xmlns:a16="http://schemas.microsoft.com/office/drawing/2014/main" val="3427539928"/>
                  </a:ext>
                </a:extLst>
              </a:tr>
              <a:tr h="370840">
                <a:tc>
                  <a:txBody>
                    <a:bodyPr/>
                    <a:lstStyle/>
                    <a:p>
                      <a:pPr algn="ct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N~(0.15,0.2)</a:t>
                      </a:r>
                      <a:endParaRPr lang="zh-CN" altLang="en-US" sz="1400" kern="1200" dirty="0">
                        <a:solidFill>
                          <a:schemeClr val="dk1"/>
                        </a:solidFill>
                        <a:latin typeface="+mn-lt"/>
                        <a:ea typeface="+mn-ea"/>
                        <a:cs typeface="+mn-cs"/>
                      </a:endParaRPr>
                    </a:p>
                  </a:txBody>
                  <a:tcPr anchor="ctr"/>
                </a:tc>
                <a:tc>
                  <a:txBody>
                    <a:bodyPr/>
                    <a:lstStyle/>
                    <a:p>
                      <a:pPr algn="ctr"/>
                      <a:r>
                        <a:rPr lang="en-US" altLang="zh-CN" dirty="0"/>
                        <a:t>/</a:t>
                      </a:r>
                      <a:endParaRPr lang="zh-CN" altLang="en-US" dirty="0"/>
                    </a:p>
                  </a:txBody>
                  <a:tcPr anchor="ctr"/>
                </a:tc>
                <a:tc>
                  <a:txBody>
                    <a:bodyPr/>
                    <a:lstStyle/>
                    <a:p>
                      <a:pPr marL="0" algn="ctr" defTabSz="914400" rtl="0" eaLnBrk="1" latinLnBrk="0" hangingPunct="1"/>
                      <a:r>
                        <a:rPr lang="en-US" altLang="zh-CN" sz="1400" kern="1200" dirty="0">
                          <a:solidFill>
                            <a:schemeClr val="dk1"/>
                          </a:solidFill>
                          <a:latin typeface="+mn-lt"/>
                          <a:ea typeface="+mn-ea"/>
                          <a:cs typeface="+mn-cs"/>
                        </a:rPr>
                        <a:t>0.1500</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5.26%</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dirty="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dirty="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extLst>
                  <a:ext uri="{0D108BD9-81ED-4DB2-BD59-A6C34878D82A}">
                    <a16:rowId xmlns:a16="http://schemas.microsoft.com/office/drawing/2014/main" val="695450199"/>
                  </a:ext>
                </a:extLst>
              </a:tr>
              <a:tr h="370840">
                <a:tc>
                  <a:txBody>
                    <a:bodyPr/>
                    <a:lstStyle/>
                    <a:p>
                      <a:pPr algn="ctr"/>
                      <a:endParaRPr lang="zh-CN" altLang="en-US"/>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dirty="0">
                          <a:solidFill>
                            <a:schemeClr val="dk1"/>
                          </a:solidFill>
                          <a:latin typeface="+mn-lt"/>
                          <a:ea typeface="+mn-ea"/>
                          <a:cs typeface="+mn-cs"/>
                        </a:rPr>
                        <a:t>N~(0.2,0.2)</a:t>
                      </a:r>
                      <a:endParaRPr lang="zh-CN" altLang="en-US" sz="1400" kern="1200" dirty="0">
                        <a:solidFill>
                          <a:schemeClr val="dk1"/>
                        </a:solidFill>
                        <a:latin typeface="+mn-lt"/>
                        <a:ea typeface="+mn-ea"/>
                        <a:cs typeface="+mn-cs"/>
                      </a:endParaRPr>
                    </a:p>
                  </a:txBody>
                  <a:tcPr anchor="ctr"/>
                </a:tc>
                <a:tc>
                  <a:txBody>
                    <a:bodyPr/>
                    <a:lstStyle/>
                    <a:p>
                      <a:pPr algn="ctr"/>
                      <a:r>
                        <a:rPr lang="en-US" altLang="zh-CN" dirty="0"/>
                        <a:t>/</a:t>
                      </a:r>
                      <a:endParaRPr lang="zh-CN" altLang="en-US" dirty="0"/>
                    </a:p>
                  </a:txBody>
                  <a:tcPr anchor="ctr"/>
                </a:tc>
                <a:tc>
                  <a:txBody>
                    <a:bodyPr/>
                    <a:lstStyle/>
                    <a:p>
                      <a:pPr marL="0" algn="ctr" defTabSz="914400" rtl="0" eaLnBrk="1" latinLnBrk="0" hangingPunct="1"/>
                      <a:r>
                        <a:rPr lang="en-US" altLang="zh-CN" sz="1400" kern="1200" dirty="0">
                          <a:solidFill>
                            <a:schemeClr val="dk1"/>
                          </a:solidFill>
                          <a:latin typeface="+mn-lt"/>
                          <a:ea typeface="+mn-ea"/>
                          <a:cs typeface="+mn-cs"/>
                        </a:rPr>
                        <a:t>0.1999</a:t>
                      </a:r>
                      <a:endParaRPr lang="zh-CN" altLang="en-US" sz="1400" kern="1200" dirty="0">
                        <a:solidFill>
                          <a:schemeClr val="dk1"/>
                        </a:solidFill>
                        <a:latin typeface="+mn-lt"/>
                        <a:ea typeface="+mn-ea"/>
                        <a:cs typeface="+mn-cs"/>
                      </a:endParaRPr>
                    </a:p>
                  </a:txBody>
                  <a:tcPr anchor="ctr"/>
                </a:tc>
                <a:tc>
                  <a:txBody>
                    <a:bodyPr/>
                    <a:lstStyle/>
                    <a:p>
                      <a:pPr algn="ctr"/>
                      <a:r>
                        <a:rPr lang="en-US" altLang="zh-CN" sz="1400" kern="1200" dirty="0">
                          <a:solidFill>
                            <a:schemeClr val="dk1"/>
                          </a:solidFill>
                          <a:latin typeface="+mn-lt"/>
                          <a:ea typeface="+mn-ea"/>
                          <a:cs typeface="+mn-cs"/>
                        </a:rPr>
                        <a:t>6.74%</a:t>
                      </a:r>
                      <a:endParaRPr lang="zh-CN" altLang="en-US" sz="1400" kern="120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kern="1200" noProof="0" dirty="0">
                          <a:solidFill>
                            <a:schemeClr val="dk1"/>
                          </a:solidFill>
                          <a:latin typeface="+mn-lt"/>
                          <a:ea typeface="+mn-ea"/>
                          <a:cs typeface="+mn-cs"/>
                        </a:rPr>
                        <a:t>/</a:t>
                      </a:r>
                      <a:endParaRPr lang="zh-CN" altLang="en-US" sz="1400" kern="1200" noProof="0" dirty="0">
                        <a:solidFill>
                          <a:schemeClr val="dk1"/>
                        </a:solidFill>
                        <a:latin typeface="+mn-lt"/>
                        <a:ea typeface="+mn-ea"/>
                        <a:cs typeface="+mn-cs"/>
                      </a:endParaRPr>
                    </a:p>
                  </a:txBody>
                  <a:tcPr anchor="ctr"/>
                </a:tc>
                <a:extLst>
                  <a:ext uri="{0D108BD9-81ED-4DB2-BD59-A6C34878D82A}">
                    <a16:rowId xmlns:a16="http://schemas.microsoft.com/office/drawing/2014/main" val="1023537445"/>
                  </a:ext>
                </a:extLst>
              </a:tr>
            </a:tbl>
          </a:graphicData>
        </a:graphic>
      </p:graphicFrame>
      <p:graphicFrame>
        <p:nvGraphicFramePr>
          <p:cNvPr id="24" name="对象 23">
            <a:extLst>
              <a:ext uri="{FF2B5EF4-FFF2-40B4-BE49-F238E27FC236}">
                <a16:creationId xmlns:a16="http://schemas.microsoft.com/office/drawing/2014/main" id="{03C410F6-579B-6F5F-0712-BE062037389E}"/>
              </a:ext>
            </a:extLst>
          </p:cNvPr>
          <p:cNvGraphicFramePr>
            <a:graphicFrameLocks noChangeAspect="1"/>
          </p:cNvGraphicFramePr>
          <p:nvPr>
            <p:extLst>
              <p:ext uri="{D42A27DB-BD31-4B8C-83A1-F6EECF244321}">
                <p14:modId xmlns:p14="http://schemas.microsoft.com/office/powerpoint/2010/main" val="4228857612"/>
              </p:ext>
            </p:extLst>
          </p:nvPr>
        </p:nvGraphicFramePr>
        <p:xfrm>
          <a:off x="4291497" y="1037771"/>
          <a:ext cx="241300" cy="377825"/>
        </p:xfrm>
        <a:graphic>
          <a:graphicData uri="http://schemas.openxmlformats.org/presentationml/2006/ole">
            <mc:AlternateContent xmlns:mc="http://schemas.openxmlformats.org/markup-compatibility/2006">
              <mc:Choice xmlns:v="urn:schemas-microsoft-com:vml" Requires="v">
                <p:oleObj name="AxMath" r:id="rId4" imgW="240840" imgH="378000" progId="Equation.AxMath">
                  <p:embed/>
                </p:oleObj>
              </mc:Choice>
              <mc:Fallback>
                <p:oleObj name="AxMath" r:id="rId4" imgW="240840" imgH="378000" progId="Equation.AxMath">
                  <p:embed/>
                  <p:pic>
                    <p:nvPicPr>
                      <p:cNvPr id="0" name=""/>
                      <p:cNvPicPr/>
                      <p:nvPr/>
                    </p:nvPicPr>
                    <p:blipFill>
                      <a:blip r:embed="rId5"/>
                      <a:stretch>
                        <a:fillRect/>
                      </a:stretch>
                    </p:blipFill>
                    <p:spPr>
                      <a:xfrm>
                        <a:off x="4291497" y="1037771"/>
                        <a:ext cx="241300" cy="377825"/>
                      </a:xfrm>
                      <a:prstGeom prst="rect">
                        <a:avLst/>
                      </a:prstGeom>
                    </p:spPr>
                  </p:pic>
                </p:oleObj>
              </mc:Fallback>
            </mc:AlternateContent>
          </a:graphicData>
        </a:graphic>
      </p:graphicFrame>
      <p:graphicFrame>
        <p:nvGraphicFramePr>
          <p:cNvPr id="25" name="对象 24">
            <a:extLst>
              <a:ext uri="{FF2B5EF4-FFF2-40B4-BE49-F238E27FC236}">
                <a16:creationId xmlns:a16="http://schemas.microsoft.com/office/drawing/2014/main" id="{3ABDE2BA-16DD-B9AE-60DD-90EAF06896E1}"/>
              </a:ext>
            </a:extLst>
          </p:cNvPr>
          <p:cNvGraphicFramePr>
            <a:graphicFrameLocks noChangeAspect="1"/>
          </p:cNvGraphicFramePr>
          <p:nvPr>
            <p:extLst>
              <p:ext uri="{D42A27DB-BD31-4B8C-83A1-F6EECF244321}">
                <p14:modId xmlns:p14="http://schemas.microsoft.com/office/powerpoint/2010/main" val="715201497"/>
              </p:ext>
            </p:extLst>
          </p:nvPr>
        </p:nvGraphicFramePr>
        <p:xfrm>
          <a:off x="4280935" y="1414235"/>
          <a:ext cx="269875" cy="377825"/>
        </p:xfrm>
        <a:graphic>
          <a:graphicData uri="http://schemas.openxmlformats.org/presentationml/2006/ole">
            <mc:AlternateContent xmlns:mc="http://schemas.openxmlformats.org/markup-compatibility/2006">
              <mc:Choice xmlns:v="urn:schemas-microsoft-com:vml" Requires="v">
                <p:oleObj name="AxMath" r:id="rId6" imgW="270000" imgH="378000" progId="Equation.AxMath">
                  <p:embed/>
                </p:oleObj>
              </mc:Choice>
              <mc:Fallback>
                <p:oleObj name="AxMath" r:id="rId6" imgW="270000" imgH="378000" progId="Equation.AxMath">
                  <p:embed/>
                  <p:pic>
                    <p:nvPicPr>
                      <p:cNvPr id="24" name="对象 23">
                        <a:extLst>
                          <a:ext uri="{FF2B5EF4-FFF2-40B4-BE49-F238E27FC236}">
                            <a16:creationId xmlns:a16="http://schemas.microsoft.com/office/drawing/2014/main" id="{03C410F6-579B-6F5F-0712-BE062037389E}"/>
                          </a:ext>
                        </a:extLst>
                      </p:cNvPr>
                      <p:cNvPicPr/>
                      <p:nvPr/>
                    </p:nvPicPr>
                    <p:blipFill>
                      <a:blip r:embed="rId7"/>
                      <a:stretch>
                        <a:fillRect/>
                      </a:stretch>
                    </p:blipFill>
                    <p:spPr>
                      <a:xfrm>
                        <a:off x="4280935" y="1414235"/>
                        <a:ext cx="269875" cy="377825"/>
                      </a:xfrm>
                      <a:prstGeom prst="rect">
                        <a:avLst/>
                      </a:prstGeom>
                    </p:spPr>
                  </p:pic>
                </p:oleObj>
              </mc:Fallback>
            </mc:AlternateContent>
          </a:graphicData>
        </a:graphic>
      </p:graphicFrame>
      <p:graphicFrame>
        <p:nvGraphicFramePr>
          <p:cNvPr id="26" name="对象 25">
            <a:extLst>
              <a:ext uri="{FF2B5EF4-FFF2-40B4-BE49-F238E27FC236}">
                <a16:creationId xmlns:a16="http://schemas.microsoft.com/office/drawing/2014/main" id="{FFB7838E-DB06-34B8-9139-EEC5267BD0DD}"/>
              </a:ext>
            </a:extLst>
          </p:cNvPr>
          <p:cNvGraphicFramePr>
            <a:graphicFrameLocks noChangeAspect="1"/>
          </p:cNvGraphicFramePr>
          <p:nvPr>
            <p:extLst>
              <p:ext uri="{D42A27DB-BD31-4B8C-83A1-F6EECF244321}">
                <p14:modId xmlns:p14="http://schemas.microsoft.com/office/powerpoint/2010/main" val="3649071417"/>
              </p:ext>
            </p:extLst>
          </p:nvPr>
        </p:nvGraphicFramePr>
        <p:xfrm>
          <a:off x="4279348" y="1771423"/>
          <a:ext cx="260350" cy="377825"/>
        </p:xfrm>
        <a:graphic>
          <a:graphicData uri="http://schemas.openxmlformats.org/presentationml/2006/ole">
            <mc:AlternateContent xmlns:mc="http://schemas.openxmlformats.org/markup-compatibility/2006">
              <mc:Choice xmlns:v="urn:schemas-microsoft-com:vml" Requires="v">
                <p:oleObj name="AxMath" r:id="rId8" imgW="259920" imgH="378000" progId="Equation.AxMath">
                  <p:embed/>
                </p:oleObj>
              </mc:Choice>
              <mc:Fallback>
                <p:oleObj name="AxMath" r:id="rId8" imgW="259920" imgH="378000" progId="Equation.AxMath">
                  <p:embed/>
                  <p:pic>
                    <p:nvPicPr>
                      <p:cNvPr id="25" name="对象 24">
                        <a:extLst>
                          <a:ext uri="{FF2B5EF4-FFF2-40B4-BE49-F238E27FC236}">
                            <a16:creationId xmlns:a16="http://schemas.microsoft.com/office/drawing/2014/main" id="{3ABDE2BA-16DD-B9AE-60DD-90EAF06896E1}"/>
                          </a:ext>
                        </a:extLst>
                      </p:cNvPr>
                      <p:cNvPicPr/>
                      <p:nvPr/>
                    </p:nvPicPr>
                    <p:blipFill>
                      <a:blip r:embed="rId9"/>
                      <a:stretch>
                        <a:fillRect/>
                      </a:stretch>
                    </p:blipFill>
                    <p:spPr>
                      <a:xfrm>
                        <a:off x="4279348" y="1771423"/>
                        <a:ext cx="260350" cy="377825"/>
                      </a:xfrm>
                      <a:prstGeom prst="rect">
                        <a:avLst/>
                      </a:prstGeom>
                    </p:spPr>
                  </p:pic>
                </p:oleObj>
              </mc:Fallback>
            </mc:AlternateContent>
          </a:graphicData>
        </a:graphic>
      </p:graphicFrame>
      <p:graphicFrame>
        <p:nvGraphicFramePr>
          <p:cNvPr id="27" name="对象 26">
            <a:extLst>
              <a:ext uri="{FF2B5EF4-FFF2-40B4-BE49-F238E27FC236}">
                <a16:creationId xmlns:a16="http://schemas.microsoft.com/office/drawing/2014/main" id="{F3D7B655-5373-759B-8206-C8CC89B0313D}"/>
              </a:ext>
            </a:extLst>
          </p:cNvPr>
          <p:cNvGraphicFramePr>
            <a:graphicFrameLocks noChangeAspect="1"/>
          </p:cNvGraphicFramePr>
          <p:nvPr>
            <p:extLst>
              <p:ext uri="{D42A27DB-BD31-4B8C-83A1-F6EECF244321}">
                <p14:modId xmlns:p14="http://schemas.microsoft.com/office/powerpoint/2010/main" val="2980007082"/>
              </p:ext>
            </p:extLst>
          </p:nvPr>
        </p:nvGraphicFramePr>
        <p:xfrm>
          <a:off x="4306335" y="2147660"/>
          <a:ext cx="230188" cy="377825"/>
        </p:xfrm>
        <a:graphic>
          <a:graphicData uri="http://schemas.openxmlformats.org/presentationml/2006/ole">
            <mc:AlternateContent xmlns:mc="http://schemas.openxmlformats.org/markup-compatibility/2006">
              <mc:Choice xmlns:v="urn:schemas-microsoft-com:vml" Requires="v">
                <p:oleObj name="AxMath" r:id="rId10" imgW="230400" imgH="378000" progId="Equation.AxMath">
                  <p:embed/>
                </p:oleObj>
              </mc:Choice>
              <mc:Fallback>
                <p:oleObj name="AxMath" r:id="rId10" imgW="230400" imgH="378000" progId="Equation.AxMath">
                  <p:embed/>
                  <p:pic>
                    <p:nvPicPr>
                      <p:cNvPr id="26" name="对象 25">
                        <a:extLst>
                          <a:ext uri="{FF2B5EF4-FFF2-40B4-BE49-F238E27FC236}">
                            <a16:creationId xmlns:a16="http://schemas.microsoft.com/office/drawing/2014/main" id="{FFB7838E-DB06-34B8-9139-EEC5267BD0DD}"/>
                          </a:ext>
                        </a:extLst>
                      </p:cNvPr>
                      <p:cNvPicPr/>
                      <p:nvPr/>
                    </p:nvPicPr>
                    <p:blipFill>
                      <a:blip r:embed="rId11"/>
                      <a:stretch>
                        <a:fillRect/>
                      </a:stretch>
                    </p:blipFill>
                    <p:spPr>
                      <a:xfrm>
                        <a:off x="4306335" y="2147660"/>
                        <a:ext cx="230188" cy="377825"/>
                      </a:xfrm>
                      <a:prstGeom prst="rect">
                        <a:avLst/>
                      </a:prstGeom>
                    </p:spPr>
                  </p:pic>
                </p:oleObj>
              </mc:Fallback>
            </mc:AlternateContent>
          </a:graphicData>
        </a:graphic>
      </p:graphicFrame>
      <p:graphicFrame>
        <p:nvGraphicFramePr>
          <p:cNvPr id="28" name="对象 27">
            <a:extLst>
              <a:ext uri="{FF2B5EF4-FFF2-40B4-BE49-F238E27FC236}">
                <a16:creationId xmlns:a16="http://schemas.microsoft.com/office/drawing/2014/main" id="{B93F77C4-367B-904C-3580-AFC4E46C4CD4}"/>
              </a:ext>
            </a:extLst>
          </p:cNvPr>
          <p:cNvGraphicFramePr>
            <a:graphicFrameLocks noChangeAspect="1"/>
          </p:cNvGraphicFramePr>
          <p:nvPr>
            <p:extLst>
              <p:ext uri="{D42A27DB-BD31-4B8C-83A1-F6EECF244321}">
                <p14:modId xmlns:p14="http://schemas.microsoft.com/office/powerpoint/2010/main" val="533979250"/>
              </p:ext>
            </p:extLst>
          </p:nvPr>
        </p:nvGraphicFramePr>
        <p:xfrm>
          <a:off x="4293635" y="2512785"/>
          <a:ext cx="258763" cy="377825"/>
        </p:xfrm>
        <a:graphic>
          <a:graphicData uri="http://schemas.openxmlformats.org/presentationml/2006/ole">
            <mc:AlternateContent xmlns:mc="http://schemas.openxmlformats.org/markup-compatibility/2006">
              <mc:Choice xmlns:v="urn:schemas-microsoft-com:vml" Requires="v">
                <p:oleObj name="AxMath" r:id="rId12" imgW="259200" imgH="378000" progId="Equation.AxMath">
                  <p:embed/>
                </p:oleObj>
              </mc:Choice>
              <mc:Fallback>
                <p:oleObj name="AxMath" r:id="rId12" imgW="259200" imgH="378000" progId="Equation.AxMath">
                  <p:embed/>
                  <p:pic>
                    <p:nvPicPr>
                      <p:cNvPr id="26" name="对象 25">
                        <a:extLst>
                          <a:ext uri="{FF2B5EF4-FFF2-40B4-BE49-F238E27FC236}">
                            <a16:creationId xmlns:a16="http://schemas.microsoft.com/office/drawing/2014/main" id="{FFB7838E-DB06-34B8-9139-EEC5267BD0DD}"/>
                          </a:ext>
                        </a:extLst>
                      </p:cNvPr>
                      <p:cNvPicPr/>
                      <p:nvPr/>
                    </p:nvPicPr>
                    <p:blipFill>
                      <a:blip r:embed="rId13"/>
                      <a:stretch>
                        <a:fillRect/>
                      </a:stretch>
                    </p:blipFill>
                    <p:spPr>
                      <a:xfrm>
                        <a:off x="4293635" y="2512785"/>
                        <a:ext cx="258763" cy="377825"/>
                      </a:xfrm>
                      <a:prstGeom prst="rect">
                        <a:avLst/>
                      </a:prstGeom>
                    </p:spPr>
                  </p:pic>
                </p:oleObj>
              </mc:Fallback>
            </mc:AlternateContent>
          </a:graphicData>
        </a:graphic>
      </p:graphicFrame>
      <p:graphicFrame>
        <p:nvGraphicFramePr>
          <p:cNvPr id="29" name="对象 28">
            <a:extLst>
              <a:ext uri="{FF2B5EF4-FFF2-40B4-BE49-F238E27FC236}">
                <a16:creationId xmlns:a16="http://schemas.microsoft.com/office/drawing/2014/main" id="{85FEF40B-A836-2634-94EB-AC5244237377}"/>
              </a:ext>
            </a:extLst>
          </p:cNvPr>
          <p:cNvGraphicFramePr>
            <a:graphicFrameLocks noChangeAspect="1"/>
          </p:cNvGraphicFramePr>
          <p:nvPr>
            <p:extLst>
              <p:ext uri="{D42A27DB-BD31-4B8C-83A1-F6EECF244321}">
                <p14:modId xmlns:p14="http://schemas.microsoft.com/office/powerpoint/2010/main" val="3187188492"/>
              </p:ext>
            </p:extLst>
          </p:nvPr>
        </p:nvGraphicFramePr>
        <p:xfrm>
          <a:off x="4298398" y="2866798"/>
          <a:ext cx="249237" cy="377825"/>
        </p:xfrm>
        <a:graphic>
          <a:graphicData uri="http://schemas.openxmlformats.org/presentationml/2006/ole">
            <mc:AlternateContent xmlns:mc="http://schemas.openxmlformats.org/markup-compatibility/2006">
              <mc:Choice xmlns:v="urn:schemas-microsoft-com:vml" Requires="v">
                <p:oleObj name="AxMath" r:id="rId14" imgW="249120" imgH="378000" progId="Equation.AxMath">
                  <p:embed/>
                </p:oleObj>
              </mc:Choice>
              <mc:Fallback>
                <p:oleObj name="AxMath" r:id="rId14" imgW="249120" imgH="378000" progId="Equation.AxMath">
                  <p:embed/>
                  <p:pic>
                    <p:nvPicPr>
                      <p:cNvPr id="26" name="对象 25">
                        <a:extLst>
                          <a:ext uri="{FF2B5EF4-FFF2-40B4-BE49-F238E27FC236}">
                            <a16:creationId xmlns:a16="http://schemas.microsoft.com/office/drawing/2014/main" id="{FFB7838E-DB06-34B8-9139-EEC5267BD0DD}"/>
                          </a:ext>
                        </a:extLst>
                      </p:cNvPr>
                      <p:cNvPicPr/>
                      <p:nvPr/>
                    </p:nvPicPr>
                    <p:blipFill>
                      <a:blip r:embed="rId15"/>
                      <a:stretch>
                        <a:fillRect/>
                      </a:stretch>
                    </p:blipFill>
                    <p:spPr>
                      <a:xfrm>
                        <a:off x="4298398" y="2866798"/>
                        <a:ext cx="249237" cy="377825"/>
                      </a:xfrm>
                      <a:prstGeom prst="rect">
                        <a:avLst/>
                      </a:prstGeom>
                    </p:spPr>
                  </p:pic>
                </p:oleObj>
              </mc:Fallback>
            </mc:AlternateContent>
          </a:graphicData>
        </a:graphic>
      </p:graphicFrame>
      <p:pic>
        <p:nvPicPr>
          <p:cNvPr id="10" name="图片 9">
            <a:extLst>
              <a:ext uri="{FF2B5EF4-FFF2-40B4-BE49-F238E27FC236}">
                <a16:creationId xmlns:a16="http://schemas.microsoft.com/office/drawing/2014/main" id="{C543C7E5-E7F3-CEF6-990A-DC03562F20E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71304" y="4126615"/>
            <a:ext cx="2547544" cy="1872968"/>
          </a:xfrm>
          <a:prstGeom prst="rect">
            <a:avLst/>
          </a:prstGeom>
        </p:spPr>
      </p:pic>
      <p:graphicFrame>
        <p:nvGraphicFramePr>
          <p:cNvPr id="9" name="对象 8">
            <a:extLst>
              <a:ext uri="{FF2B5EF4-FFF2-40B4-BE49-F238E27FC236}">
                <a16:creationId xmlns:a16="http://schemas.microsoft.com/office/drawing/2014/main" id="{D7C720D0-A540-EE88-B70E-7FCFE456E7B7}"/>
              </a:ext>
            </a:extLst>
          </p:cNvPr>
          <p:cNvGraphicFramePr>
            <a:graphicFrameLocks noChangeAspect="1"/>
          </p:cNvGraphicFramePr>
          <p:nvPr>
            <p:extLst>
              <p:ext uri="{D42A27DB-BD31-4B8C-83A1-F6EECF244321}">
                <p14:modId xmlns:p14="http://schemas.microsoft.com/office/powerpoint/2010/main" val="985155246"/>
              </p:ext>
            </p:extLst>
          </p:nvPr>
        </p:nvGraphicFramePr>
        <p:xfrm>
          <a:off x="7609730" y="3511939"/>
          <a:ext cx="4375150" cy="392113"/>
        </p:xfrm>
        <a:graphic>
          <a:graphicData uri="http://schemas.openxmlformats.org/presentationml/2006/ole">
            <mc:AlternateContent xmlns:mc="http://schemas.openxmlformats.org/markup-compatibility/2006">
              <mc:Choice xmlns:v="urn:schemas-microsoft-com:vml" Requires="v">
                <p:oleObj name="AxMath" r:id="rId17" imgW="4375080" imgH="391680" progId="Equation.AxMath">
                  <p:embed/>
                </p:oleObj>
              </mc:Choice>
              <mc:Fallback>
                <p:oleObj name="AxMath" r:id="rId17" imgW="4375080" imgH="391680" progId="Equation.AxMath">
                  <p:embed/>
                  <p:pic>
                    <p:nvPicPr>
                      <p:cNvPr id="0" name=""/>
                      <p:cNvPicPr/>
                      <p:nvPr/>
                    </p:nvPicPr>
                    <p:blipFill>
                      <a:blip r:embed="rId18"/>
                      <a:stretch>
                        <a:fillRect/>
                      </a:stretch>
                    </p:blipFill>
                    <p:spPr>
                      <a:xfrm>
                        <a:off x="7609730" y="3511939"/>
                        <a:ext cx="4375150" cy="392113"/>
                      </a:xfrm>
                      <a:prstGeom prst="rect">
                        <a:avLst/>
                      </a:prstGeom>
                    </p:spPr>
                  </p:pic>
                </p:oleObj>
              </mc:Fallback>
            </mc:AlternateContent>
          </a:graphicData>
        </a:graphic>
      </p:graphicFrame>
    </p:spTree>
    <p:extLst>
      <p:ext uri="{BB962C8B-B14F-4D97-AF65-F5344CB8AC3E}">
        <p14:creationId xmlns:p14="http://schemas.microsoft.com/office/powerpoint/2010/main" val="1481868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2E427-7A6B-3A5A-3FE7-869C531B795C}"/>
            </a:ext>
          </a:extLst>
        </p:cNvPr>
        <p:cNvGrpSpPr/>
        <p:nvPr/>
      </p:nvGrpSpPr>
      <p:grpSpPr>
        <a:xfrm>
          <a:off x="0" y="0"/>
          <a:ext cx="0" cy="0"/>
          <a:chOff x="0" y="0"/>
          <a:chExt cx="0" cy="0"/>
        </a:xfrm>
      </p:grpSpPr>
      <p:sp>
        <p:nvSpPr>
          <p:cNvPr id="9" name="PA-文本框 8">
            <a:extLst>
              <a:ext uri="{FF2B5EF4-FFF2-40B4-BE49-F238E27FC236}">
                <a16:creationId xmlns:a16="http://schemas.microsoft.com/office/drawing/2014/main" id="{CB6BBE72-2953-6A00-FBAD-43E3B3257962}"/>
              </a:ext>
            </a:extLst>
          </p:cNvPr>
          <p:cNvSpPr txBox="1"/>
          <p:nvPr>
            <p:custDataLst>
              <p:tags r:id="rId1"/>
            </p:custDataLst>
          </p:nvPr>
        </p:nvSpPr>
        <p:spPr>
          <a:xfrm>
            <a:off x="3030137" y="2169297"/>
            <a:ext cx="2013287" cy="2361939"/>
          </a:xfrm>
          <a:custGeom>
            <a:avLst/>
            <a:gdLst/>
            <a:ahLst/>
            <a:cxnLst/>
            <a:rect l="l" t="t" r="r" b="b"/>
            <a:pathLst>
              <a:path w="2013287" h="2361939">
                <a:moveTo>
                  <a:pt x="1111240" y="897596"/>
                </a:moveTo>
                <a:lnTo>
                  <a:pt x="603838" y="1494015"/>
                </a:lnTo>
                <a:lnTo>
                  <a:pt x="964360" y="1494015"/>
                </a:lnTo>
                <a:close/>
                <a:moveTo>
                  <a:pt x="2013287" y="896112"/>
                </a:moveTo>
                <a:cubicBezTo>
                  <a:pt x="1948007" y="946556"/>
                  <a:pt x="1884706" y="1001945"/>
                  <a:pt x="1823382" y="1062279"/>
                </a:cubicBezTo>
                <a:cubicBezTo>
                  <a:pt x="1786786" y="1096897"/>
                  <a:pt x="1756372" y="1127806"/>
                  <a:pt x="1732139" y="1155006"/>
                </a:cubicBezTo>
                <a:cubicBezTo>
                  <a:pt x="1707906" y="1182206"/>
                  <a:pt x="1683179" y="1211878"/>
                  <a:pt x="1657957" y="1244024"/>
                </a:cubicBezTo>
                <a:cubicBezTo>
                  <a:pt x="1632736" y="1276169"/>
                  <a:pt x="1608009" y="1310293"/>
                  <a:pt x="1583776" y="1346394"/>
                </a:cubicBezTo>
                <a:cubicBezTo>
                  <a:pt x="1559543" y="1382496"/>
                  <a:pt x="1538031" y="1419834"/>
                  <a:pt x="1519238" y="1458408"/>
                </a:cubicBezTo>
                <a:lnTo>
                  <a:pt x="1510336" y="1494015"/>
                </a:lnTo>
                <a:lnTo>
                  <a:pt x="1737332" y="1494015"/>
                </a:lnTo>
                <a:lnTo>
                  <a:pt x="1634961" y="1906465"/>
                </a:lnTo>
                <a:lnTo>
                  <a:pt x="1407966" y="1906465"/>
                </a:lnTo>
                <a:lnTo>
                  <a:pt x="1295210" y="2361939"/>
                </a:lnTo>
                <a:lnTo>
                  <a:pt x="749234" y="2361939"/>
                </a:lnTo>
                <a:lnTo>
                  <a:pt x="833801" y="2023671"/>
                </a:lnTo>
                <a:cubicBezTo>
                  <a:pt x="753685" y="2031584"/>
                  <a:pt x="678020" y="2044937"/>
                  <a:pt x="606805" y="2063729"/>
                </a:cubicBezTo>
                <a:cubicBezTo>
                  <a:pt x="535591" y="2082522"/>
                  <a:pt x="472537" y="2102551"/>
                  <a:pt x="417642" y="2123816"/>
                </a:cubicBezTo>
                <a:cubicBezTo>
                  <a:pt x="362748" y="2145082"/>
                  <a:pt x="317745" y="2164369"/>
                  <a:pt x="282632" y="2181678"/>
                </a:cubicBezTo>
                <a:cubicBezTo>
                  <a:pt x="247519" y="2198987"/>
                  <a:pt x="226501" y="2209620"/>
                  <a:pt x="219578" y="2213576"/>
                </a:cubicBezTo>
                <a:close/>
                <a:moveTo>
                  <a:pt x="1749201" y="183970"/>
                </a:moveTo>
                <a:lnTo>
                  <a:pt x="1835251" y="183970"/>
                </a:lnTo>
                <a:lnTo>
                  <a:pt x="1611223" y="1086017"/>
                </a:lnTo>
                <a:lnTo>
                  <a:pt x="494049" y="1906465"/>
                </a:lnTo>
                <a:lnTo>
                  <a:pt x="0" y="1906465"/>
                </a:lnTo>
                <a:lnTo>
                  <a:pt x="47477" y="1581550"/>
                </a:lnTo>
                <a:lnTo>
                  <a:pt x="431737" y="1151297"/>
                </a:lnTo>
                <a:close/>
                <a:moveTo>
                  <a:pt x="1857506" y="0"/>
                </a:moveTo>
                <a:lnTo>
                  <a:pt x="704725" y="845669"/>
                </a:lnTo>
                <a:lnTo>
                  <a:pt x="1287792" y="188421"/>
                </a:lnTo>
                <a:lnTo>
                  <a:pt x="1287792" y="183970"/>
                </a:lnTo>
                <a:lnTo>
                  <a:pt x="1415384" y="183970"/>
                </a:lnTo>
                <a:cubicBezTo>
                  <a:pt x="1438133" y="182981"/>
                  <a:pt x="1469289" y="178530"/>
                  <a:pt x="1508853" y="170617"/>
                </a:cubicBezTo>
                <a:cubicBezTo>
                  <a:pt x="1548416" y="162704"/>
                  <a:pt x="1588474" y="147868"/>
                  <a:pt x="1629027" y="126108"/>
                </a:cubicBezTo>
                <a:cubicBezTo>
                  <a:pt x="1653754" y="112261"/>
                  <a:pt x="1678481" y="98414"/>
                  <a:pt x="1703208" y="84567"/>
                </a:cubicBezTo>
                <a:cubicBezTo>
                  <a:pt x="1727935" y="70719"/>
                  <a:pt x="1750684" y="58108"/>
                  <a:pt x="1771455" y="46734"/>
                </a:cubicBezTo>
                <a:cubicBezTo>
                  <a:pt x="1792226" y="35359"/>
                  <a:pt x="1810277" y="25469"/>
                  <a:pt x="1825608" y="17061"/>
                </a:cubicBezTo>
                <a:cubicBezTo>
                  <a:pt x="1840938" y="8654"/>
                  <a:pt x="1851571" y="2967"/>
                  <a:pt x="1857506" y="0"/>
                </a:cubicBezTo>
                <a:close/>
              </a:path>
            </a:pathLst>
          </a:custGeom>
          <a:solidFill>
            <a:schemeClr val="accent4">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gn="ctr">
              <a:lnSpc>
                <a:spcPct val="90000"/>
              </a:lnSpc>
              <a:spcBef>
                <a:spcPts val="1000"/>
              </a:spcBef>
              <a:buFont typeface="Arial" panose="020B0604020202020204" pitchFamily="34" charset="0"/>
              <a:buNone/>
              <a:defRPr sz="23900">
                <a:solidFill>
                  <a:schemeClr val="accent1"/>
                </a:solidFill>
                <a:latin typeface="Facon" pitchFamily="2" charset="0"/>
              </a:defRPr>
            </a:lvl1pPr>
            <a:lvl2pPr indent="0" algn="ctr">
              <a:lnSpc>
                <a:spcPct val="90000"/>
              </a:lnSpc>
              <a:spcBef>
                <a:spcPts val="500"/>
              </a:spcBef>
              <a:buFont typeface="Arial" panose="020B0604020202020204" pitchFamily="34" charset="0"/>
              <a:buNone/>
              <a:defRPr sz="9600">
                <a:latin typeface="Facon" pitchFamily="2" charset="0"/>
              </a:defRPr>
            </a:lvl2pPr>
            <a:lvl3pPr indent="0" algn="ctr">
              <a:lnSpc>
                <a:spcPct val="90000"/>
              </a:lnSpc>
              <a:spcBef>
                <a:spcPts val="500"/>
              </a:spcBef>
              <a:buFont typeface="Arial" panose="020B0604020202020204" pitchFamily="34" charset="0"/>
              <a:buNone/>
              <a:defRPr sz="9600">
                <a:latin typeface="Facon" pitchFamily="2" charset="0"/>
              </a:defRPr>
            </a:lvl3pPr>
            <a:lvl4pPr indent="0" algn="ctr">
              <a:lnSpc>
                <a:spcPct val="90000"/>
              </a:lnSpc>
              <a:spcBef>
                <a:spcPts val="500"/>
              </a:spcBef>
              <a:buFont typeface="Arial" panose="020B0604020202020204" pitchFamily="34" charset="0"/>
              <a:buNone/>
              <a:defRPr sz="9600">
                <a:latin typeface="Facon" pitchFamily="2" charset="0"/>
              </a:defRPr>
            </a:lvl4pPr>
            <a:lvl5pPr indent="0" algn="ctr">
              <a:lnSpc>
                <a:spcPct val="90000"/>
              </a:lnSpc>
              <a:spcBef>
                <a:spcPts val="500"/>
              </a:spcBef>
              <a:buFont typeface="Arial" panose="020B0604020202020204" pitchFamily="34" charset="0"/>
              <a:buNone/>
              <a:defRPr sz="9600">
                <a:latin typeface="Facon"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zh-CN" altLang="en-US"/>
          </a:p>
        </p:txBody>
      </p:sp>
      <p:sp>
        <p:nvSpPr>
          <p:cNvPr id="7" name="文本框 6">
            <a:extLst>
              <a:ext uri="{FF2B5EF4-FFF2-40B4-BE49-F238E27FC236}">
                <a16:creationId xmlns:a16="http://schemas.microsoft.com/office/drawing/2014/main" id="{180B504D-5DAC-CA00-240A-0B5CD9A6C1DC}"/>
              </a:ext>
            </a:extLst>
          </p:cNvPr>
          <p:cNvSpPr txBox="1"/>
          <p:nvPr/>
        </p:nvSpPr>
        <p:spPr>
          <a:xfrm>
            <a:off x="4975549" y="3126442"/>
            <a:ext cx="6517432" cy="1015663"/>
          </a:xfrm>
          <a:prstGeom prst="rect">
            <a:avLst/>
          </a:prstGeom>
          <a:noFill/>
        </p:spPr>
        <p:txBody>
          <a:bodyPr wrap="square">
            <a:spAutoFit/>
          </a:bodyPr>
          <a:lstStyle/>
          <a:p>
            <a:r>
              <a:rPr kumimoji="0" lang="de-DE" altLang="zh-CN" sz="6000" b="1" i="0" u="none" strike="noStrike" kern="1200" cap="none" spc="0" normalizeH="0" baseline="0" noProof="0" dirty="0">
                <a:ln>
                  <a:noFill/>
                </a:ln>
                <a:solidFill>
                  <a:srgbClr val="FFC000">
                    <a:lumMod val="50000"/>
                  </a:srgbClr>
                </a:solidFill>
                <a:effectLst/>
                <a:uLnTx/>
                <a:uFillTx/>
                <a:latin typeface="Yu Gothic UI Semibold" panose="020B0700000000000000" pitchFamily="34" charset="-128"/>
                <a:ea typeface="Yu Gothic UI Semibold" panose="020B0700000000000000" pitchFamily="34" charset="-128"/>
                <a:cs typeface="+mn-cs"/>
              </a:rPr>
              <a:t>Discussion</a:t>
            </a:r>
            <a:endParaRPr lang="zh-CN" altLang="en-US" dirty="0"/>
          </a:p>
        </p:txBody>
      </p:sp>
      <p:sp>
        <p:nvSpPr>
          <p:cNvPr id="8" name="文本框 7">
            <a:extLst>
              <a:ext uri="{FF2B5EF4-FFF2-40B4-BE49-F238E27FC236}">
                <a16:creationId xmlns:a16="http://schemas.microsoft.com/office/drawing/2014/main" id="{324D3493-442C-F8B6-A93A-EE88FEF5F699}"/>
              </a:ext>
            </a:extLst>
          </p:cNvPr>
          <p:cNvSpPr txBox="1"/>
          <p:nvPr/>
        </p:nvSpPr>
        <p:spPr>
          <a:xfrm>
            <a:off x="4993764" y="2467862"/>
            <a:ext cx="4719404" cy="523220"/>
          </a:xfrm>
          <a:prstGeom prst="rect">
            <a:avLst/>
          </a:prstGeom>
          <a:noFill/>
        </p:spPr>
        <p:txBody>
          <a:bodyPr wrap="square" rtlCol="0">
            <a:spAutoFit/>
          </a:bodyPr>
          <a:lstStyle/>
          <a:p>
            <a:r>
              <a:rPr lang="en-US" altLang="zh-CN" sz="2800" dirty="0">
                <a:solidFill>
                  <a:schemeClr val="accent4">
                    <a:lumMod val="50000"/>
                  </a:schemeClr>
                </a:solidFill>
                <a:latin typeface="Yu Gothic UI Semibold" panose="020B0700000000000000" pitchFamily="34" charset="-128"/>
                <a:ea typeface="Yu Gothic UI Semibold" panose="020B0700000000000000" pitchFamily="34" charset="-128"/>
              </a:rPr>
              <a:t>The Forth Section</a:t>
            </a:r>
            <a:r>
              <a:rPr lang="zh-CN" altLang="en-US" sz="2800" spc="-150" dirty="0">
                <a:solidFill>
                  <a:schemeClr val="accent4">
                    <a:lumMod val="50000"/>
                  </a:schemeClr>
                </a:solidFill>
                <a:latin typeface="Yu Gothic UI Semibold" panose="020B0700000000000000" pitchFamily="34" charset="-128"/>
                <a:ea typeface="Yu Gothic UI Semibold" panose="020B0700000000000000" pitchFamily="34" charset="-128"/>
                <a:sym typeface="Wingdings 3" panose="05040102010807070707" pitchFamily="18" charset="2"/>
              </a:rPr>
              <a:t></a:t>
            </a:r>
            <a:endParaRPr lang="zh-CN" altLang="en-US" sz="2800" dirty="0">
              <a:solidFill>
                <a:schemeClr val="accent4">
                  <a:lumMod val="50000"/>
                </a:schemeClr>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2801793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30E28BD-0DE1-D84F-6E85-85943170A482}"/>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19</a:t>
            </a:fld>
            <a:endParaRPr lang="zh-CN" altLang="en-US" spc="90" dirty="0"/>
          </a:p>
        </p:txBody>
      </p:sp>
      <p:sp>
        <p:nvSpPr>
          <p:cNvPr id="3" name="文本占位符 2">
            <a:extLst>
              <a:ext uri="{FF2B5EF4-FFF2-40B4-BE49-F238E27FC236}">
                <a16:creationId xmlns:a16="http://schemas.microsoft.com/office/drawing/2014/main" id="{EBB5995D-EDDF-D8C7-E5F1-049C726481F1}"/>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7C9258D5-6441-B5BD-E249-8AF9B58E709F}"/>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DD9061EE-C3FE-D070-2F4F-D7C1A722BA84}"/>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FFE83A0A-2088-468D-5450-D4519C6273A6}"/>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dirty="0"/>
          </a:p>
        </p:txBody>
      </p:sp>
      <p:sp>
        <p:nvSpPr>
          <p:cNvPr id="7" name="文本占位符 6">
            <a:extLst>
              <a:ext uri="{FF2B5EF4-FFF2-40B4-BE49-F238E27FC236}">
                <a16:creationId xmlns:a16="http://schemas.microsoft.com/office/drawing/2014/main" id="{5E36748B-A300-51CE-615B-DDA9875B5806}"/>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dirty="0"/>
          </a:p>
        </p:txBody>
      </p:sp>
      <p:pic>
        <p:nvPicPr>
          <p:cNvPr id="13" name="图片 12">
            <a:extLst>
              <a:ext uri="{FF2B5EF4-FFF2-40B4-BE49-F238E27FC236}">
                <a16:creationId xmlns:a16="http://schemas.microsoft.com/office/drawing/2014/main" id="{7BE199C4-429C-48AC-9AF5-E93F95C2AF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145" y="1510635"/>
            <a:ext cx="5848589" cy="4544689"/>
          </a:xfrm>
          <a:prstGeom prst="rect">
            <a:avLst/>
          </a:prstGeom>
        </p:spPr>
      </p:pic>
      <p:sp>
        <p:nvSpPr>
          <p:cNvPr id="14" name="文本框 13">
            <a:extLst>
              <a:ext uri="{FF2B5EF4-FFF2-40B4-BE49-F238E27FC236}">
                <a16:creationId xmlns:a16="http://schemas.microsoft.com/office/drawing/2014/main" id="{01FA3FA0-2B84-9D06-54FB-6816D35BEB6D}"/>
              </a:ext>
            </a:extLst>
          </p:cNvPr>
          <p:cNvSpPr txBox="1"/>
          <p:nvPr/>
        </p:nvSpPr>
        <p:spPr>
          <a:xfrm>
            <a:off x="811763" y="905071"/>
            <a:ext cx="5962262" cy="369332"/>
          </a:xfrm>
          <a:prstGeom prst="rect">
            <a:avLst/>
          </a:prstGeom>
          <a:noFill/>
        </p:spPr>
        <p:txBody>
          <a:bodyPr wrap="square" rtlCol="0">
            <a:spAutoFit/>
          </a:bodyPr>
          <a:lstStyle/>
          <a:p>
            <a:r>
              <a:rPr lang="en-US" altLang="zh-CN" dirty="0"/>
              <a:t>Analysis of the convergence process</a:t>
            </a:r>
            <a:endParaRPr lang="zh-CN" altLang="en-US" dirty="0"/>
          </a:p>
        </p:txBody>
      </p:sp>
      <p:sp>
        <p:nvSpPr>
          <p:cNvPr id="15" name="文本框 14">
            <a:extLst>
              <a:ext uri="{FF2B5EF4-FFF2-40B4-BE49-F238E27FC236}">
                <a16:creationId xmlns:a16="http://schemas.microsoft.com/office/drawing/2014/main" id="{940ED481-3951-108C-23BE-BFF4EAA761CA}"/>
              </a:ext>
            </a:extLst>
          </p:cNvPr>
          <p:cNvSpPr txBox="1"/>
          <p:nvPr/>
        </p:nvSpPr>
        <p:spPr>
          <a:xfrm>
            <a:off x="7035281" y="1408923"/>
            <a:ext cx="3620277" cy="2120902"/>
          </a:xfrm>
          <a:prstGeom prst="rect">
            <a:avLst/>
          </a:prstGeom>
          <a:noFill/>
        </p:spPr>
        <p:txBody>
          <a:bodyPr wrap="square" rtlCol="0">
            <a:spAutoFit/>
          </a:bodyPr>
          <a:lstStyle/>
          <a:p>
            <a:pPr>
              <a:lnSpc>
                <a:spcPct val="150000"/>
              </a:lnSpc>
            </a:pPr>
            <a:r>
              <a:rPr lang="en-US" altLang="zh-CN" dirty="0"/>
              <a:t>After the burn-in process, the model order remains at 3, and its eigenvalues consist of one complex conjugate pair and one real value.</a:t>
            </a:r>
            <a:endParaRPr lang="zh-CN" altLang="en-US" dirty="0"/>
          </a:p>
        </p:txBody>
      </p:sp>
      <p:sp>
        <p:nvSpPr>
          <p:cNvPr id="16" name="文本框 15">
            <a:extLst>
              <a:ext uri="{FF2B5EF4-FFF2-40B4-BE49-F238E27FC236}">
                <a16:creationId xmlns:a16="http://schemas.microsoft.com/office/drawing/2014/main" id="{09374D10-A54E-4BB2-2277-C8C313EB3F5C}"/>
              </a:ext>
            </a:extLst>
          </p:cNvPr>
          <p:cNvSpPr txBox="1"/>
          <p:nvPr/>
        </p:nvSpPr>
        <p:spPr>
          <a:xfrm>
            <a:off x="7038391" y="4136572"/>
            <a:ext cx="3878426" cy="1705403"/>
          </a:xfrm>
          <a:prstGeom prst="rect">
            <a:avLst/>
          </a:prstGeom>
          <a:noFill/>
        </p:spPr>
        <p:txBody>
          <a:bodyPr wrap="square" rtlCol="0">
            <a:spAutoFit/>
          </a:bodyPr>
          <a:lstStyle/>
          <a:p>
            <a:pPr>
              <a:lnSpc>
                <a:spcPct val="150000"/>
              </a:lnSpc>
            </a:pPr>
            <a:r>
              <a:rPr lang="en-US" altLang="zh-CN" dirty="0"/>
              <a:t>The system order converge because of the convergence of parameters, which is </a:t>
            </a:r>
            <a:r>
              <a:rPr lang="en-US" altLang="zh-CN" dirty="0">
                <a:solidFill>
                  <a:srgbClr val="C00000"/>
                </a:solidFill>
              </a:rPr>
              <a:t>not as expected</a:t>
            </a:r>
            <a:r>
              <a:rPr lang="en-US" altLang="zh-CN" dirty="0"/>
              <a:t>.</a:t>
            </a:r>
            <a:endParaRPr lang="zh-CN" altLang="en-US" dirty="0"/>
          </a:p>
        </p:txBody>
      </p:sp>
    </p:spTree>
    <p:extLst>
      <p:ext uri="{BB962C8B-B14F-4D97-AF65-F5344CB8AC3E}">
        <p14:creationId xmlns:p14="http://schemas.microsoft.com/office/powerpoint/2010/main" val="2484147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25AE1-8804-BA62-6471-79AF0B8D130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449776C-FDFB-F263-ED1E-88F63F2AA535}"/>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20</a:t>
            </a:fld>
            <a:endParaRPr lang="zh-CN" altLang="en-US" spc="90" dirty="0"/>
          </a:p>
        </p:txBody>
      </p:sp>
      <p:sp>
        <p:nvSpPr>
          <p:cNvPr id="3" name="文本占位符 2">
            <a:extLst>
              <a:ext uri="{FF2B5EF4-FFF2-40B4-BE49-F238E27FC236}">
                <a16:creationId xmlns:a16="http://schemas.microsoft.com/office/drawing/2014/main" id="{3B549EBA-38B5-AB90-7572-ACCE5D93660A}"/>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7543D66F-4579-CC1F-5C6C-D9AA0A41D499}"/>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04B289E3-F187-B877-EDCE-4FAD454EFE75}"/>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8CFF2D96-DC13-3B77-DE19-34C78F87137E}"/>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dirty="0"/>
          </a:p>
        </p:txBody>
      </p:sp>
      <p:sp>
        <p:nvSpPr>
          <p:cNvPr id="7" name="文本占位符 6">
            <a:extLst>
              <a:ext uri="{FF2B5EF4-FFF2-40B4-BE49-F238E27FC236}">
                <a16:creationId xmlns:a16="http://schemas.microsoft.com/office/drawing/2014/main" id="{F01CE1E9-1EFE-E9E3-F6EA-6B7EC08FA7F4}"/>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dirty="0"/>
          </a:p>
        </p:txBody>
      </p:sp>
      <p:sp>
        <p:nvSpPr>
          <p:cNvPr id="8" name="文本框 7">
            <a:extLst>
              <a:ext uri="{FF2B5EF4-FFF2-40B4-BE49-F238E27FC236}">
                <a16:creationId xmlns:a16="http://schemas.microsoft.com/office/drawing/2014/main" id="{A8CC3A35-080D-728B-22D3-4D66138DD930}"/>
              </a:ext>
            </a:extLst>
          </p:cNvPr>
          <p:cNvSpPr txBox="1"/>
          <p:nvPr/>
        </p:nvSpPr>
        <p:spPr>
          <a:xfrm>
            <a:off x="1026367" y="1679512"/>
            <a:ext cx="3545633" cy="369332"/>
          </a:xfrm>
          <a:prstGeom prst="rect">
            <a:avLst/>
          </a:prstGeom>
          <a:noFill/>
        </p:spPr>
        <p:txBody>
          <a:bodyPr wrap="square" rtlCol="0">
            <a:spAutoFit/>
          </a:bodyPr>
          <a:lstStyle/>
          <a:p>
            <a:r>
              <a:rPr lang="en-US" altLang="zh-CN" dirty="0">
                <a:solidFill>
                  <a:schemeClr val="accent2">
                    <a:lumMod val="75000"/>
                    <a:lumOff val="25000"/>
                  </a:schemeClr>
                </a:solidFill>
              </a:rPr>
              <a:t>Bayesian information criterion</a:t>
            </a:r>
            <a:endParaRPr lang="zh-CN" altLang="en-US" dirty="0">
              <a:solidFill>
                <a:schemeClr val="accent2">
                  <a:lumMod val="75000"/>
                  <a:lumOff val="25000"/>
                </a:schemeClr>
              </a:solidFill>
            </a:endParaRPr>
          </a:p>
        </p:txBody>
      </p:sp>
      <p:graphicFrame>
        <p:nvGraphicFramePr>
          <p:cNvPr id="10" name="对象 9">
            <a:extLst>
              <a:ext uri="{FF2B5EF4-FFF2-40B4-BE49-F238E27FC236}">
                <a16:creationId xmlns:a16="http://schemas.microsoft.com/office/drawing/2014/main" id="{B6E8A82D-AC9A-6066-854E-E6526D63C2E9}"/>
              </a:ext>
            </a:extLst>
          </p:cNvPr>
          <p:cNvGraphicFramePr>
            <a:graphicFrameLocks noChangeAspect="1"/>
          </p:cNvGraphicFramePr>
          <p:nvPr>
            <p:extLst>
              <p:ext uri="{D42A27DB-BD31-4B8C-83A1-F6EECF244321}">
                <p14:modId xmlns:p14="http://schemas.microsoft.com/office/powerpoint/2010/main" val="3178193691"/>
              </p:ext>
            </p:extLst>
          </p:nvPr>
        </p:nvGraphicFramePr>
        <p:xfrm>
          <a:off x="1086659" y="2077810"/>
          <a:ext cx="9644062" cy="704850"/>
        </p:xfrm>
        <a:graphic>
          <a:graphicData uri="http://schemas.openxmlformats.org/presentationml/2006/ole">
            <mc:AlternateContent xmlns:mc="http://schemas.openxmlformats.org/markup-compatibility/2006">
              <mc:Choice xmlns:v="urn:schemas-microsoft-com:vml" Requires="v">
                <p:oleObj name="AxMath" r:id="rId2" imgW="9643320" imgH="705600" progId="Equation.AxMath">
                  <p:embed/>
                </p:oleObj>
              </mc:Choice>
              <mc:Fallback>
                <p:oleObj name="AxMath" r:id="rId2" imgW="9643320" imgH="705600" progId="Equation.AxMath">
                  <p:embed/>
                  <p:pic>
                    <p:nvPicPr>
                      <p:cNvPr id="0" name=""/>
                      <p:cNvPicPr/>
                      <p:nvPr/>
                    </p:nvPicPr>
                    <p:blipFill>
                      <a:blip r:embed="rId3"/>
                      <a:stretch>
                        <a:fillRect/>
                      </a:stretch>
                    </p:blipFill>
                    <p:spPr>
                      <a:xfrm>
                        <a:off x="1086659" y="2077810"/>
                        <a:ext cx="9644062" cy="704850"/>
                      </a:xfrm>
                      <a:prstGeom prst="rect">
                        <a:avLst/>
                      </a:prstGeom>
                    </p:spPr>
                  </p:pic>
                </p:oleObj>
              </mc:Fallback>
            </mc:AlternateContent>
          </a:graphicData>
        </a:graphic>
      </p:graphicFrame>
      <p:graphicFrame>
        <p:nvGraphicFramePr>
          <p:cNvPr id="17" name="对象 16">
            <a:extLst>
              <a:ext uri="{FF2B5EF4-FFF2-40B4-BE49-F238E27FC236}">
                <a16:creationId xmlns:a16="http://schemas.microsoft.com/office/drawing/2014/main" id="{6489779D-6014-4CC3-8E45-18B7F2164A80}"/>
              </a:ext>
            </a:extLst>
          </p:cNvPr>
          <p:cNvGraphicFramePr>
            <a:graphicFrameLocks noChangeAspect="1"/>
          </p:cNvGraphicFramePr>
          <p:nvPr>
            <p:extLst>
              <p:ext uri="{D42A27DB-BD31-4B8C-83A1-F6EECF244321}">
                <p14:modId xmlns:p14="http://schemas.microsoft.com/office/powerpoint/2010/main" val="2588951968"/>
              </p:ext>
            </p:extLst>
          </p:nvPr>
        </p:nvGraphicFramePr>
        <p:xfrm>
          <a:off x="1234104" y="4852112"/>
          <a:ext cx="3990975" cy="736600"/>
        </p:xfrm>
        <a:graphic>
          <a:graphicData uri="http://schemas.openxmlformats.org/presentationml/2006/ole">
            <mc:AlternateContent xmlns:mc="http://schemas.openxmlformats.org/markup-compatibility/2006">
              <mc:Choice xmlns:v="urn:schemas-microsoft-com:vml" Requires="v">
                <p:oleObj name="AxMath" r:id="rId4" imgW="3990960" imgH="736200" progId="Equation.AxMath">
                  <p:embed/>
                </p:oleObj>
              </mc:Choice>
              <mc:Fallback>
                <p:oleObj name="AxMath" r:id="rId4" imgW="3990960" imgH="736200" progId="Equation.AxMath">
                  <p:embed/>
                  <p:pic>
                    <p:nvPicPr>
                      <p:cNvPr id="0" name=""/>
                      <p:cNvPicPr/>
                      <p:nvPr/>
                    </p:nvPicPr>
                    <p:blipFill>
                      <a:blip r:embed="rId5"/>
                      <a:stretch>
                        <a:fillRect/>
                      </a:stretch>
                    </p:blipFill>
                    <p:spPr>
                      <a:xfrm>
                        <a:off x="1234104" y="4852112"/>
                        <a:ext cx="3990975" cy="736600"/>
                      </a:xfrm>
                      <a:prstGeom prst="rect">
                        <a:avLst/>
                      </a:prstGeom>
                    </p:spPr>
                  </p:pic>
                </p:oleObj>
              </mc:Fallback>
            </mc:AlternateContent>
          </a:graphicData>
        </a:graphic>
      </p:graphicFrame>
      <p:sp>
        <p:nvSpPr>
          <p:cNvPr id="19" name="文本框 18">
            <a:extLst>
              <a:ext uri="{FF2B5EF4-FFF2-40B4-BE49-F238E27FC236}">
                <a16:creationId xmlns:a16="http://schemas.microsoft.com/office/drawing/2014/main" id="{2A76980D-4ADA-783C-19D8-C766675C5823}"/>
              </a:ext>
            </a:extLst>
          </p:cNvPr>
          <p:cNvSpPr txBox="1"/>
          <p:nvPr/>
        </p:nvSpPr>
        <p:spPr>
          <a:xfrm>
            <a:off x="954831" y="1020149"/>
            <a:ext cx="9607422" cy="369332"/>
          </a:xfrm>
          <a:prstGeom prst="rect">
            <a:avLst/>
          </a:prstGeom>
          <a:noFill/>
        </p:spPr>
        <p:txBody>
          <a:bodyPr wrap="square" rtlCol="0">
            <a:spAutoFit/>
          </a:bodyPr>
          <a:lstStyle/>
          <a:p>
            <a:r>
              <a:rPr lang="en-US" altLang="zh-CN" dirty="0"/>
              <a:t>To determine whether to proceed with model order changes a BIC criterion is used:</a:t>
            </a:r>
          </a:p>
        </p:txBody>
      </p:sp>
      <p:sp>
        <p:nvSpPr>
          <p:cNvPr id="20" name="文本框 19">
            <a:extLst>
              <a:ext uri="{FF2B5EF4-FFF2-40B4-BE49-F238E27FC236}">
                <a16:creationId xmlns:a16="http://schemas.microsoft.com/office/drawing/2014/main" id="{BCFD5836-4F7C-C2BD-8DE3-018B6D3C0AAD}"/>
              </a:ext>
            </a:extLst>
          </p:cNvPr>
          <p:cNvSpPr txBox="1"/>
          <p:nvPr/>
        </p:nvSpPr>
        <p:spPr>
          <a:xfrm>
            <a:off x="1066798" y="3063553"/>
            <a:ext cx="7703977" cy="369332"/>
          </a:xfrm>
          <a:prstGeom prst="rect">
            <a:avLst/>
          </a:prstGeom>
          <a:noFill/>
        </p:spPr>
        <p:txBody>
          <a:bodyPr wrap="square" rtlCol="0">
            <a:spAutoFit/>
          </a:bodyPr>
          <a:lstStyle/>
          <a:p>
            <a:r>
              <a:rPr lang="en-US" altLang="zh-CN" dirty="0">
                <a:solidFill>
                  <a:schemeClr val="accent1"/>
                </a:solidFill>
              </a:rPr>
              <a:t>The posterior of model order and parameter can be applied:</a:t>
            </a:r>
            <a:endParaRPr lang="zh-CN" altLang="en-US" dirty="0">
              <a:solidFill>
                <a:schemeClr val="accent1"/>
              </a:solidFill>
            </a:endParaRPr>
          </a:p>
        </p:txBody>
      </p:sp>
      <p:graphicFrame>
        <p:nvGraphicFramePr>
          <p:cNvPr id="21" name="对象 20">
            <a:extLst>
              <a:ext uri="{FF2B5EF4-FFF2-40B4-BE49-F238E27FC236}">
                <a16:creationId xmlns:a16="http://schemas.microsoft.com/office/drawing/2014/main" id="{F6EC9597-1F67-ACC8-B448-4D41E58DB294}"/>
              </a:ext>
            </a:extLst>
          </p:cNvPr>
          <p:cNvGraphicFramePr>
            <a:graphicFrameLocks noChangeAspect="1"/>
          </p:cNvGraphicFramePr>
          <p:nvPr>
            <p:extLst>
              <p:ext uri="{D42A27DB-BD31-4B8C-83A1-F6EECF244321}">
                <p14:modId xmlns:p14="http://schemas.microsoft.com/office/powerpoint/2010/main" val="1191974747"/>
              </p:ext>
            </p:extLst>
          </p:nvPr>
        </p:nvGraphicFramePr>
        <p:xfrm>
          <a:off x="1164318" y="3565493"/>
          <a:ext cx="3568700" cy="414337"/>
        </p:xfrm>
        <a:graphic>
          <a:graphicData uri="http://schemas.openxmlformats.org/presentationml/2006/ole">
            <mc:AlternateContent xmlns:mc="http://schemas.openxmlformats.org/markup-compatibility/2006">
              <mc:Choice xmlns:v="urn:schemas-microsoft-com:vml" Requires="v">
                <p:oleObj name="AxMath" r:id="rId6" imgW="3567960" imgH="414000" progId="Equation.AxMath">
                  <p:embed/>
                </p:oleObj>
              </mc:Choice>
              <mc:Fallback>
                <p:oleObj name="AxMath" r:id="rId6" imgW="3567960" imgH="414000" progId="Equation.AxMath">
                  <p:embed/>
                  <p:pic>
                    <p:nvPicPr>
                      <p:cNvPr id="0" name=""/>
                      <p:cNvPicPr/>
                      <p:nvPr/>
                    </p:nvPicPr>
                    <p:blipFill>
                      <a:blip r:embed="rId7"/>
                      <a:stretch>
                        <a:fillRect/>
                      </a:stretch>
                    </p:blipFill>
                    <p:spPr>
                      <a:xfrm>
                        <a:off x="1164318" y="3565493"/>
                        <a:ext cx="3568700" cy="414337"/>
                      </a:xfrm>
                      <a:prstGeom prst="rect">
                        <a:avLst/>
                      </a:prstGeom>
                    </p:spPr>
                  </p:pic>
                </p:oleObj>
              </mc:Fallback>
            </mc:AlternateContent>
          </a:graphicData>
        </a:graphic>
      </p:graphicFrame>
      <p:sp>
        <p:nvSpPr>
          <p:cNvPr id="22" name="文本框 21">
            <a:extLst>
              <a:ext uri="{FF2B5EF4-FFF2-40B4-BE49-F238E27FC236}">
                <a16:creationId xmlns:a16="http://schemas.microsoft.com/office/drawing/2014/main" id="{E20A48FC-0762-005D-BFFB-506CCD2297E8}"/>
              </a:ext>
            </a:extLst>
          </p:cNvPr>
          <p:cNvSpPr txBox="1"/>
          <p:nvPr/>
        </p:nvSpPr>
        <p:spPr>
          <a:xfrm>
            <a:off x="1125892" y="4419601"/>
            <a:ext cx="5246916" cy="369332"/>
          </a:xfrm>
          <a:prstGeom prst="rect">
            <a:avLst/>
          </a:prstGeom>
          <a:noFill/>
        </p:spPr>
        <p:txBody>
          <a:bodyPr wrap="square" rtlCol="0">
            <a:spAutoFit/>
          </a:bodyPr>
          <a:lstStyle/>
          <a:p>
            <a:r>
              <a:rPr lang="en-US" altLang="zh-CN" dirty="0"/>
              <a:t>The acceptance ratio then can be determined:</a:t>
            </a:r>
            <a:endParaRPr lang="zh-CN" altLang="en-US" dirty="0"/>
          </a:p>
        </p:txBody>
      </p:sp>
    </p:spTree>
    <p:extLst>
      <p:ext uri="{BB962C8B-B14F-4D97-AF65-F5344CB8AC3E}">
        <p14:creationId xmlns:p14="http://schemas.microsoft.com/office/powerpoint/2010/main" val="95485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4FB6-9D45-E32E-307D-3EF8EA2D5F3E}"/>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47785E29-7E1A-17DC-B08C-9763B0409DB8}"/>
              </a:ext>
            </a:extLst>
          </p:cNvPr>
          <p:cNvSpPr txBox="1"/>
          <p:nvPr/>
        </p:nvSpPr>
        <p:spPr>
          <a:xfrm>
            <a:off x="4984432" y="2551837"/>
            <a:ext cx="5773763" cy="523220"/>
          </a:xfrm>
          <a:prstGeom prst="rect">
            <a:avLst/>
          </a:prstGeom>
          <a:noFill/>
        </p:spPr>
        <p:txBody>
          <a:bodyPr wrap="square" rtlCol="0">
            <a:spAutoFit/>
          </a:bodyPr>
          <a:lstStyle/>
          <a:p>
            <a:r>
              <a:rPr lang="de-DE" altLang="zh-CN" sz="2800" dirty="0">
                <a:solidFill>
                  <a:schemeClr val="accent4">
                    <a:lumMod val="50000"/>
                  </a:schemeClr>
                </a:solidFill>
                <a:latin typeface="Yu Gothic UI Semibold" panose="020B0700000000000000" pitchFamily="34" charset="-128"/>
                <a:ea typeface="Yu Gothic UI Semibold" panose="020B0700000000000000" pitchFamily="34" charset="-128"/>
              </a:rPr>
              <a:t>The Forth Section</a:t>
            </a:r>
            <a:r>
              <a:rPr lang="zh-CN" altLang="en-US" sz="2800" spc="-150" dirty="0">
                <a:solidFill>
                  <a:schemeClr val="accent4">
                    <a:lumMod val="50000"/>
                  </a:schemeClr>
                </a:solidFill>
                <a:latin typeface="+mj-ea"/>
                <a:ea typeface="+mj-ea"/>
                <a:sym typeface="Wingdings 3" panose="05040102010807070707" pitchFamily="18" charset="2"/>
              </a:rPr>
              <a:t></a:t>
            </a:r>
            <a:endParaRPr lang="zh-CN" altLang="en-US" sz="2800" dirty="0">
              <a:solidFill>
                <a:schemeClr val="accent4">
                  <a:lumMod val="50000"/>
                </a:schemeClr>
              </a:solidFill>
              <a:latin typeface="+mj-ea"/>
              <a:ea typeface="+mj-ea"/>
            </a:endParaRPr>
          </a:p>
        </p:txBody>
      </p:sp>
      <p:sp>
        <p:nvSpPr>
          <p:cNvPr id="9" name="PA-文本框 8">
            <a:extLst>
              <a:ext uri="{FF2B5EF4-FFF2-40B4-BE49-F238E27FC236}">
                <a16:creationId xmlns:a16="http://schemas.microsoft.com/office/drawing/2014/main" id="{214EDA8C-A443-DE5D-D028-11D957288D7B}"/>
              </a:ext>
            </a:extLst>
          </p:cNvPr>
          <p:cNvSpPr txBox="1"/>
          <p:nvPr>
            <p:custDataLst>
              <p:tags r:id="rId1"/>
            </p:custDataLst>
          </p:nvPr>
        </p:nvSpPr>
        <p:spPr>
          <a:xfrm>
            <a:off x="2450007" y="2348816"/>
            <a:ext cx="2594870" cy="2363423"/>
          </a:xfrm>
          <a:custGeom>
            <a:avLst/>
            <a:gdLst/>
            <a:ahLst/>
            <a:cxnLst/>
            <a:rect l="l" t="t" r="r" b="b"/>
            <a:pathLst>
              <a:path w="2594870" h="2363423">
                <a:moveTo>
                  <a:pt x="1234381" y="1356038"/>
                </a:moveTo>
                <a:lnTo>
                  <a:pt x="679503" y="1764036"/>
                </a:lnTo>
                <a:cubicBezTo>
                  <a:pt x="675547" y="1730408"/>
                  <a:pt x="675052" y="1694059"/>
                  <a:pt x="678020" y="1654990"/>
                </a:cubicBezTo>
                <a:cubicBezTo>
                  <a:pt x="680987" y="1615921"/>
                  <a:pt x="687416" y="1577594"/>
                  <a:pt x="697307" y="1540008"/>
                </a:cubicBezTo>
                <a:lnTo>
                  <a:pt x="731430" y="1540008"/>
                </a:lnTo>
                <a:cubicBezTo>
                  <a:pt x="752201" y="1539019"/>
                  <a:pt x="780637" y="1535557"/>
                  <a:pt x="816739" y="1529623"/>
                </a:cubicBezTo>
                <a:cubicBezTo>
                  <a:pt x="852841" y="1523688"/>
                  <a:pt x="893393" y="1514045"/>
                  <a:pt x="938397" y="1500692"/>
                </a:cubicBezTo>
                <a:cubicBezTo>
                  <a:pt x="983400" y="1487339"/>
                  <a:pt x="1031371" y="1469041"/>
                  <a:pt x="1082309" y="1445798"/>
                </a:cubicBezTo>
                <a:cubicBezTo>
                  <a:pt x="1133247" y="1422554"/>
                  <a:pt x="1183938" y="1392634"/>
                  <a:pt x="1234381" y="1356038"/>
                </a:cubicBezTo>
                <a:close/>
                <a:moveTo>
                  <a:pt x="2594870" y="461409"/>
                </a:moveTo>
                <a:cubicBezTo>
                  <a:pt x="2587946" y="469322"/>
                  <a:pt x="2574346" y="484652"/>
                  <a:pt x="2554070" y="507401"/>
                </a:cubicBezTo>
                <a:cubicBezTo>
                  <a:pt x="2533794" y="530151"/>
                  <a:pt x="2511292" y="555619"/>
                  <a:pt x="2486565" y="583808"/>
                </a:cubicBezTo>
                <a:cubicBezTo>
                  <a:pt x="2461838" y="611997"/>
                  <a:pt x="2437358" y="640681"/>
                  <a:pt x="2413125" y="669859"/>
                </a:cubicBezTo>
                <a:cubicBezTo>
                  <a:pt x="2388893" y="699037"/>
                  <a:pt x="2369358" y="724012"/>
                  <a:pt x="2354522" y="744782"/>
                </a:cubicBezTo>
                <a:cubicBezTo>
                  <a:pt x="2322871" y="791269"/>
                  <a:pt x="2297897" y="832317"/>
                  <a:pt x="2279598" y="867924"/>
                </a:cubicBezTo>
                <a:cubicBezTo>
                  <a:pt x="2261300" y="903531"/>
                  <a:pt x="2258086" y="932214"/>
                  <a:pt x="2269955" y="953974"/>
                </a:cubicBezTo>
                <a:cubicBezTo>
                  <a:pt x="2305562" y="1017276"/>
                  <a:pt x="2326827" y="1087996"/>
                  <a:pt x="2333751" y="1166133"/>
                </a:cubicBezTo>
                <a:cubicBezTo>
                  <a:pt x="2341664" y="1258118"/>
                  <a:pt x="2331278" y="1360983"/>
                  <a:pt x="2302595" y="1474729"/>
                </a:cubicBezTo>
                <a:cubicBezTo>
                  <a:pt x="2285780" y="1544954"/>
                  <a:pt x="2261053" y="1612212"/>
                  <a:pt x="2228413" y="1676502"/>
                </a:cubicBezTo>
                <a:cubicBezTo>
                  <a:pt x="2195773" y="1740793"/>
                  <a:pt x="2156457" y="1800633"/>
                  <a:pt x="2110465" y="1856021"/>
                </a:cubicBezTo>
                <a:cubicBezTo>
                  <a:pt x="2064472" y="1911410"/>
                  <a:pt x="2013040" y="1961359"/>
                  <a:pt x="1956167" y="2005868"/>
                </a:cubicBezTo>
                <a:cubicBezTo>
                  <a:pt x="1899295" y="2050377"/>
                  <a:pt x="1838218" y="2087468"/>
                  <a:pt x="1772939" y="2117140"/>
                </a:cubicBezTo>
                <a:cubicBezTo>
                  <a:pt x="1642379" y="2177475"/>
                  <a:pt x="1496489" y="2207642"/>
                  <a:pt x="1335268" y="2207642"/>
                </a:cubicBezTo>
                <a:cubicBezTo>
                  <a:pt x="1240316" y="2207642"/>
                  <a:pt x="1147589" y="2193795"/>
                  <a:pt x="1057087" y="2166100"/>
                </a:cubicBezTo>
                <a:cubicBezTo>
                  <a:pt x="966586" y="2138406"/>
                  <a:pt x="885728" y="2091424"/>
                  <a:pt x="814514" y="2025155"/>
                </a:cubicBezTo>
                <a:cubicBezTo>
                  <a:pt x="800666" y="2012297"/>
                  <a:pt x="780885" y="2005868"/>
                  <a:pt x="755168" y="2005868"/>
                </a:cubicBezTo>
                <a:cubicBezTo>
                  <a:pt x="729452" y="2005868"/>
                  <a:pt x="699038" y="2011061"/>
                  <a:pt x="663925" y="2021446"/>
                </a:cubicBezTo>
                <a:cubicBezTo>
                  <a:pt x="628813" y="2031832"/>
                  <a:pt x="590980" y="2045432"/>
                  <a:pt x="550427" y="2062246"/>
                </a:cubicBezTo>
                <a:cubicBezTo>
                  <a:pt x="509875" y="2079060"/>
                  <a:pt x="468333" y="2098100"/>
                  <a:pt x="425802" y="2119366"/>
                </a:cubicBezTo>
                <a:cubicBezTo>
                  <a:pt x="383272" y="2140631"/>
                  <a:pt x="341236" y="2162638"/>
                  <a:pt x="299694" y="2185387"/>
                </a:cubicBezTo>
                <a:cubicBezTo>
                  <a:pt x="204741" y="2237809"/>
                  <a:pt x="104844" y="2297154"/>
                  <a:pt x="0" y="2363423"/>
                </a:cubicBezTo>
                <a:lnTo>
                  <a:pt x="241832" y="2186871"/>
                </a:lnTo>
                <a:lnTo>
                  <a:pt x="243316" y="2188355"/>
                </a:lnTo>
                <a:lnTo>
                  <a:pt x="1433187" y="1314496"/>
                </a:lnTo>
                <a:cubicBezTo>
                  <a:pt x="1400548" y="1343180"/>
                  <a:pt x="1370875" y="1370874"/>
                  <a:pt x="1344170" y="1397580"/>
                </a:cubicBezTo>
                <a:cubicBezTo>
                  <a:pt x="1319442" y="1422307"/>
                  <a:pt x="1297435" y="1447281"/>
                  <a:pt x="1278148" y="1472503"/>
                </a:cubicBezTo>
                <a:cubicBezTo>
                  <a:pt x="1258861" y="1497725"/>
                  <a:pt x="1247239" y="1520226"/>
                  <a:pt x="1243283" y="1540008"/>
                </a:cubicBezTo>
                <a:cubicBezTo>
                  <a:pt x="1243283" y="1540997"/>
                  <a:pt x="1242788" y="1543965"/>
                  <a:pt x="1241799" y="1548910"/>
                </a:cubicBezTo>
                <a:cubicBezTo>
                  <a:pt x="1241799" y="1550888"/>
                  <a:pt x="1241304" y="1553361"/>
                  <a:pt x="1240316" y="1556328"/>
                </a:cubicBezTo>
                <a:cubicBezTo>
                  <a:pt x="1227457" y="1631499"/>
                  <a:pt x="1237348" y="1689855"/>
                  <a:pt x="1269988" y="1731397"/>
                </a:cubicBezTo>
                <a:cubicBezTo>
                  <a:pt x="1302628" y="1773927"/>
                  <a:pt x="1355050" y="1795193"/>
                  <a:pt x="1427253" y="1795193"/>
                </a:cubicBezTo>
                <a:cubicBezTo>
                  <a:pt x="1479675" y="1795193"/>
                  <a:pt x="1524678" y="1784807"/>
                  <a:pt x="1562263" y="1764036"/>
                </a:cubicBezTo>
                <a:cubicBezTo>
                  <a:pt x="1599849" y="1743266"/>
                  <a:pt x="1631994" y="1715818"/>
                  <a:pt x="1658699" y="1681695"/>
                </a:cubicBezTo>
                <a:cubicBezTo>
                  <a:pt x="1685405" y="1647571"/>
                  <a:pt x="1707165" y="1608997"/>
                  <a:pt x="1723979" y="1565972"/>
                </a:cubicBezTo>
                <a:cubicBezTo>
                  <a:pt x="1740793" y="1522947"/>
                  <a:pt x="1754641" y="1479179"/>
                  <a:pt x="1765521" y="1434671"/>
                </a:cubicBezTo>
                <a:cubicBezTo>
                  <a:pt x="1795193" y="1320925"/>
                  <a:pt x="1788764" y="1236853"/>
                  <a:pt x="1746233" y="1182453"/>
                </a:cubicBezTo>
                <a:cubicBezTo>
                  <a:pt x="1730408" y="1162672"/>
                  <a:pt x="1708648" y="1146352"/>
                  <a:pt x="1680954" y="1133494"/>
                </a:cubicBezTo>
                <a:close/>
                <a:moveTo>
                  <a:pt x="1258119" y="0"/>
                </a:moveTo>
                <a:lnTo>
                  <a:pt x="2591903" y="0"/>
                </a:lnTo>
                <a:lnTo>
                  <a:pt x="2489532" y="412449"/>
                </a:lnTo>
                <a:lnTo>
                  <a:pt x="1603805" y="412449"/>
                </a:lnTo>
                <a:lnTo>
                  <a:pt x="1461376" y="801160"/>
                </a:lnTo>
                <a:cubicBezTo>
                  <a:pt x="1511820" y="781379"/>
                  <a:pt x="1563500" y="765553"/>
                  <a:pt x="1616416" y="753684"/>
                </a:cubicBezTo>
                <a:cubicBezTo>
                  <a:pt x="1669332" y="741815"/>
                  <a:pt x="1722990" y="735881"/>
                  <a:pt x="1777390" y="735881"/>
                </a:cubicBezTo>
                <a:cubicBezTo>
                  <a:pt x="1874320" y="735881"/>
                  <a:pt x="1958887" y="747750"/>
                  <a:pt x="2031090" y="771488"/>
                </a:cubicBezTo>
                <a:lnTo>
                  <a:pt x="1568198" y="1111239"/>
                </a:lnTo>
                <a:cubicBezTo>
                  <a:pt x="1563252" y="1110250"/>
                  <a:pt x="1555834" y="1109755"/>
                  <a:pt x="1545943" y="1109755"/>
                </a:cubicBezTo>
                <a:cubicBezTo>
                  <a:pt x="1489565" y="1109755"/>
                  <a:pt x="1436649" y="1118904"/>
                  <a:pt x="1387195" y="1137203"/>
                </a:cubicBezTo>
                <a:cubicBezTo>
                  <a:pt x="1337741" y="1155501"/>
                  <a:pt x="1292243" y="1184431"/>
                  <a:pt x="1250701" y="1223995"/>
                </a:cubicBezTo>
                <a:lnTo>
                  <a:pt x="841219" y="1124592"/>
                </a:lnTo>
                <a:close/>
              </a:path>
            </a:pathLst>
          </a:custGeom>
          <a:solidFill>
            <a:schemeClr val="accent4">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gn="ctr">
              <a:lnSpc>
                <a:spcPct val="90000"/>
              </a:lnSpc>
              <a:spcBef>
                <a:spcPts val="1000"/>
              </a:spcBef>
              <a:buFont typeface="Arial" panose="020B0604020202020204" pitchFamily="34" charset="0"/>
              <a:buNone/>
              <a:defRPr sz="23900">
                <a:solidFill>
                  <a:schemeClr val="accent1"/>
                </a:solidFill>
                <a:latin typeface="Facon" pitchFamily="2" charset="0"/>
              </a:defRPr>
            </a:lvl1pPr>
            <a:lvl2pPr indent="0" algn="ctr">
              <a:lnSpc>
                <a:spcPct val="90000"/>
              </a:lnSpc>
              <a:spcBef>
                <a:spcPts val="500"/>
              </a:spcBef>
              <a:buFont typeface="Arial" panose="020B0604020202020204" pitchFamily="34" charset="0"/>
              <a:buNone/>
              <a:defRPr sz="9600">
                <a:latin typeface="Facon" pitchFamily="2" charset="0"/>
              </a:defRPr>
            </a:lvl2pPr>
            <a:lvl3pPr indent="0" algn="ctr">
              <a:lnSpc>
                <a:spcPct val="90000"/>
              </a:lnSpc>
              <a:spcBef>
                <a:spcPts val="500"/>
              </a:spcBef>
              <a:buFont typeface="Arial" panose="020B0604020202020204" pitchFamily="34" charset="0"/>
              <a:buNone/>
              <a:defRPr sz="9600">
                <a:latin typeface="Facon" pitchFamily="2" charset="0"/>
              </a:defRPr>
            </a:lvl3pPr>
            <a:lvl4pPr indent="0" algn="ctr">
              <a:lnSpc>
                <a:spcPct val="90000"/>
              </a:lnSpc>
              <a:spcBef>
                <a:spcPts val="500"/>
              </a:spcBef>
              <a:buFont typeface="Arial" panose="020B0604020202020204" pitchFamily="34" charset="0"/>
              <a:buNone/>
              <a:defRPr sz="9600">
                <a:latin typeface="Facon" pitchFamily="2" charset="0"/>
              </a:defRPr>
            </a:lvl4pPr>
            <a:lvl5pPr indent="0" algn="ctr">
              <a:lnSpc>
                <a:spcPct val="90000"/>
              </a:lnSpc>
              <a:spcBef>
                <a:spcPts val="500"/>
              </a:spcBef>
              <a:buFont typeface="Arial" panose="020B0604020202020204" pitchFamily="34" charset="0"/>
              <a:buNone/>
              <a:defRPr sz="9600">
                <a:latin typeface="Facon"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zh-CN" altLang="en-US"/>
          </a:p>
        </p:txBody>
      </p:sp>
      <p:sp>
        <p:nvSpPr>
          <p:cNvPr id="2" name="文本框 1">
            <a:extLst>
              <a:ext uri="{FF2B5EF4-FFF2-40B4-BE49-F238E27FC236}">
                <a16:creationId xmlns:a16="http://schemas.microsoft.com/office/drawing/2014/main" id="{3F548C5B-E19E-B1D3-387C-1E3BAB30DAB2}"/>
              </a:ext>
            </a:extLst>
          </p:cNvPr>
          <p:cNvSpPr txBox="1"/>
          <p:nvPr/>
        </p:nvSpPr>
        <p:spPr>
          <a:xfrm>
            <a:off x="4975549" y="3126442"/>
            <a:ext cx="6517432" cy="1015663"/>
          </a:xfrm>
          <a:prstGeom prst="rect">
            <a:avLst/>
          </a:prstGeom>
          <a:noFill/>
        </p:spPr>
        <p:txBody>
          <a:bodyPr wrap="square">
            <a:spAutoFit/>
          </a:bodyPr>
          <a:lstStyle/>
          <a:p>
            <a:r>
              <a:rPr kumimoji="0" lang="de-DE" altLang="zh-CN" sz="6000" b="1" i="0" u="none" strike="noStrike" kern="1200" cap="none" spc="0" normalizeH="0" baseline="0" noProof="0" dirty="0">
                <a:ln>
                  <a:noFill/>
                </a:ln>
                <a:solidFill>
                  <a:srgbClr val="FFC000">
                    <a:lumMod val="50000"/>
                  </a:srgbClr>
                </a:solidFill>
                <a:effectLst/>
                <a:uLnTx/>
                <a:uFillTx/>
                <a:latin typeface="Yu Gothic UI Semibold" panose="020B0700000000000000" pitchFamily="34" charset="-128"/>
                <a:ea typeface="Yu Gothic UI Semibold" panose="020B0700000000000000" pitchFamily="34" charset="-128"/>
                <a:cs typeface="+mn-cs"/>
              </a:rPr>
              <a:t>Conclusion</a:t>
            </a:r>
            <a:endParaRPr lang="zh-CN" altLang="en-US" dirty="0"/>
          </a:p>
        </p:txBody>
      </p:sp>
    </p:spTree>
    <p:extLst>
      <p:ext uri="{BB962C8B-B14F-4D97-AF65-F5344CB8AC3E}">
        <p14:creationId xmlns:p14="http://schemas.microsoft.com/office/powerpoint/2010/main" val="169755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33A41CB-B138-C340-2982-8F6E4DCDE77C}"/>
              </a:ext>
            </a:extLst>
          </p:cNvPr>
          <p:cNvSpPr>
            <a:spLocks noGrp="1"/>
          </p:cNvSpPr>
          <p:nvPr>
            <p:ph type="sldNum" sz="quarter" idx="12"/>
          </p:nvPr>
        </p:nvSpPr>
        <p:spPr/>
        <p:txBody>
          <a:bodyPr/>
          <a:lstStyle/>
          <a:p>
            <a:r>
              <a:rPr lang="zh-CN" altLang="en-US"/>
              <a:t>  </a:t>
            </a:r>
            <a:r>
              <a:rPr lang="en-US" altLang="zh-CN" spc="90"/>
              <a:t>Page </a:t>
            </a:r>
            <a:fld id="{7CFB1EEF-B761-4911-A2FD-18DBD3241D03}" type="slidenum">
              <a:rPr lang="zh-CN" altLang="en-US" spc="90" smtClean="0"/>
              <a:t>22</a:t>
            </a:fld>
            <a:endParaRPr lang="zh-CN" altLang="en-US" spc="90" dirty="0"/>
          </a:p>
        </p:txBody>
      </p:sp>
      <p:sp>
        <p:nvSpPr>
          <p:cNvPr id="3" name="文本占位符 2">
            <a:extLst>
              <a:ext uri="{FF2B5EF4-FFF2-40B4-BE49-F238E27FC236}">
                <a16:creationId xmlns:a16="http://schemas.microsoft.com/office/drawing/2014/main" id="{BE1242F2-0634-0E97-D68D-EE48E927AC0C}"/>
              </a:ext>
            </a:extLst>
          </p:cNvPr>
          <p:cNvSpPr>
            <a:spLocks noGrp="1"/>
          </p:cNvSpPr>
          <p:nvPr>
            <p:ph type="body" sz="quarter" idx="13"/>
          </p:nvPr>
        </p:nvSpPr>
        <p:spPr/>
        <p:txBody>
          <a:bodyPr/>
          <a:lstStyle/>
          <a:p>
            <a:r>
              <a:rPr lang="en-US" altLang="zh-CN" spc="0" dirty="0">
                <a:latin typeface="Yu Gothic UI Semibold" panose="020B0700000000000000" pitchFamily="34" charset="-128"/>
                <a:ea typeface="Yu Gothic UI Semibold" panose="020B0700000000000000" pitchFamily="34" charset="-128"/>
              </a:rPr>
              <a:t>Background</a:t>
            </a:r>
            <a:endParaRPr lang="zh-CN" altLang="en-US" dirty="0"/>
          </a:p>
        </p:txBody>
      </p:sp>
      <p:sp>
        <p:nvSpPr>
          <p:cNvPr id="4" name="文本占位符 3">
            <a:extLst>
              <a:ext uri="{FF2B5EF4-FFF2-40B4-BE49-F238E27FC236}">
                <a16:creationId xmlns:a16="http://schemas.microsoft.com/office/drawing/2014/main" id="{E001DE36-7B0A-5A47-EDE1-30A36B321330}"/>
              </a:ext>
            </a:extLst>
          </p:cNvPr>
          <p:cNvSpPr>
            <a:spLocks noGrp="1"/>
          </p:cNvSpPr>
          <p:nvPr>
            <p:ph type="body" sz="quarter" idx="14"/>
          </p:nvPr>
        </p:nvSpPr>
        <p:spPr/>
        <p:txBody>
          <a:bodyPr/>
          <a:lstStyle/>
          <a:p>
            <a:r>
              <a:rPr lang="de-DE" altLang="zh-CN" spc="0" dirty="0">
                <a:latin typeface="Yu Gothic UI Semibold" panose="020B0700000000000000" pitchFamily="34" charset="-128"/>
                <a:ea typeface="Yu Gothic UI Semibold" panose="020B0700000000000000" pitchFamily="34" charset="-128"/>
              </a:rPr>
              <a:t>Methodology</a:t>
            </a:r>
            <a:endParaRPr lang="zh-CN" altLang="en-US" dirty="0"/>
          </a:p>
        </p:txBody>
      </p:sp>
      <p:sp>
        <p:nvSpPr>
          <p:cNvPr id="5" name="文本占位符 4">
            <a:extLst>
              <a:ext uri="{FF2B5EF4-FFF2-40B4-BE49-F238E27FC236}">
                <a16:creationId xmlns:a16="http://schemas.microsoft.com/office/drawing/2014/main" id="{35539B97-327E-6A2F-8D2D-0AF4326FE187}"/>
              </a:ext>
            </a:extLst>
          </p:cNvPr>
          <p:cNvSpPr>
            <a:spLocks noGrp="1"/>
          </p:cNvSpPr>
          <p:nvPr>
            <p:ph type="body" sz="quarter" idx="15"/>
          </p:nvPr>
        </p:nvSpPr>
        <p:spPr/>
        <p:txBody>
          <a:bodyPr/>
          <a:lstStyle/>
          <a:p>
            <a:r>
              <a:rPr lang="de-DE" altLang="zh-CN" spc="0" dirty="0">
                <a:latin typeface="Yu Gothic UI Semibold" panose="020B0700000000000000" pitchFamily="34" charset="-128"/>
                <a:ea typeface="Yu Gothic UI Semibold" panose="020B0700000000000000" pitchFamily="34" charset="-128"/>
              </a:rPr>
              <a:t>Discussion</a:t>
            </a:r>
            <a:endParaRPr lang="zh-CN" altLang="en-US" dirty="0"/>
          </a:p>
        </p:txBody>
      </p:sp>
      <p:sp>
        <p:nvSpPr>
          <p:cNvPr id="6" name="文本占位符 5">
            <a:extLst>
              <a:ext uri="{FF2B5EF4-FFF2-40B4-BE49-F238E27FC236}">
                <a16:creationId xmlns:a16="http://schemas.microsoft.com/office/drawing/2014/main" id="{8D10B87A-3FCF-36B2-4400-C8268A922187}"/>
              </a:ext>
            </a:extLst>
          </p:cNvPr>
          <p:cNvSpPr>
            <a:spLocks noGrp="1"/>
          </p:cNvSpPr>
          <p:nvPr>
            <p:ph type="body" sz="quarter" idx="16"/>
          </p:nvPr>
        </p:nvSpPr>
        <p:spPr/>
        <p:txBody>
          <a:bodyPr/>
          <a:lstStyle/>
          <a:p>
            <a:r>
              <a:rPr lang="de-DE" altLang="zh-CN" spc="0" dirty="0">
                <a:latin typeface="Yu Gothic UI Semibold" panose="020B0700000000000000" pitchFamily="34" charset="-128"/>
                <a:ea typeface="Yu Gothic UI Semibold" panose="020B0700000000000000" pitchFamily="34" charset="-128"/>
              </a:rPr>
              <a:t>Conclusion</a:t>
            </a:r>
            <a:endParaRPr lang="zh-CN" altLang="en-US" dirty="0"/>
          </a:p>
        </p:txBody>
      </p:sp>
      <p:sp>
        <p:nvSpPr>
          <p:cNvPr id="7" name="文本占位符 6">
            <a:extLst>
              <a:ext uri="{FF2B5EF4-FFF2-40B4-BE49-F238E27FC236}">
                <a16:creationId xmlns:a16="http://schemas.microsoft.com/office/drawing/2014/main" id="{655546E2-57BC-B732-56BA-E6F5227EE065}"/>
              </a:ext>
            </a:extLst>
          </p:cNvPr>
          <p:cNvSpPr>
            <a:spLocks noGrp="1"/>
          </p:cNvSpPr>
          <p:nvPr>
            <p:ph type="body" sz="quarter" idx="17"/>
          </p:nvPr>
        </p:nvSpPr>
        <p:spPr/>
        <p:txBody>
          <a:bodyPr/>
          <a:lstStyle/>
          <a:p>
            <a:r>
              <a:rPr lang="de-DE" altLang="zh-CN" spc="0" dirty="0">
                <a:latin typeface="Yu Gothic UI Semibold" panose="020B0700000000000000" pitchFamily="34" charset="-128"/>
                <a:ea typeface="Yu Gothic UI Semibold" panose="020B0700000000000000" pitchFamily="34" charset="-128"/>
              </a:rPr>
              <a:t>Results</a:t>
            </a:r>
            <a:endParaRPr lang="zh-CN" altLang="en-US" dirty="0"/>
          </a:p>
        </p:txBody>
      </p:sp>
      <p:sp>
        <p:nvSpPr>
          <p:cNvPr id="8" name="文本框 7">
            <a:extLst>
              <a:ext uri="{FF2B5EF4-FFF2-40B4-BE49-F238E27FC236}">
                <a16:creationId xmlns:a16="http://schemas.microsoft.com/office/drawing/2014/main" id="{C06F2BE7-4B8A-0636-B6C3-FDB652C7509A}"/>
              </a:ext>
            </a:extLst>
          </p:cNvPr>
          <p:cNvSpPr txBox="1"/>
          <p:nvPr/>
        </p:nvSpPr>
        <p:spPr>
          <a:xfrm>
            <a:off x="438537" y="1287624"/>
            <a:ext cx="10926147" cy="4247317"/>
          </a:xfrm>
          <a:prstGeom prst="rect">
            <a:avLst/>
          </a:prstGeom>
          <a:noFill/>
        </p:spPr>
        <p:txBody>
          <a:bodyPr wrap="square" rtlCol="0">
            <a:spAutoFit/>
          </a:bodyPr>
          <a:lstStyle/>
          <a:p>
            <a:r>
              <a:rPr lang="en-US" altLang="zh-CN" dirty="0"/>
              <a:t>This work presents a unified identification framework based on the Reversible-Jump Markov Chain Monte Carlo (RJ-MCMC) algorithm for the joint estimation of system order and parameters in state-space models. The key contributions are threefold:</a:t>
            </a:r>
          </a:p>
          <a:p>
            <a:endParaRPr lang="en-US" altLang="zh-CN" dirty="0"/>
          </a:p>
          <a:p>
            <a:r>
              <a:rPr lang="en-US" altLang="zh-CN" b="1" dirty="0">
                <a:solidFill>
                  <a:schemeClr val="accent2">
                    <a:lumMod val="50000"/>
                    <a:lumOff val="50000"/>
                  </a:schemeClr>
                </a:solidFill>
              </a:rPr>
              <a:t>Joint Bayesian Inference:</a:t>
            </a:r>
            <a:r>
              <a:rPr lang="en-US" altLang="zh-CN" dirty="0">
                <a:solidFill>
                  <a:schemeClr val="accent2">
                    <a:lumMod val="50000"/>
                    <a:lumOff val="50000"/>
                  </a:schemeClr>
                </a:solidFill>
              </a:rPr>
              <a:t> </a:t>
            </a:r>
            <a:r>
              <a:rPr lang="en-US" altLang="zh-CN" dirty="0"/>
              <a:t>Our method provides a principled Bayesian solution to the challenging problem of simultaneously inferring the model dimension and its parameters, overcoming the limitations of traditional two-step approaches.</a:t>
            </a:r>
          </a:p>
          <a:p>
            <a:endParaRPr lang="en-US" altLang="zh-CN" dirty="0"/>
          </a:p>
          <a:p>
            <a:r>
              <a:rPr lang="en-US" altLang="zh-CN" b="1" dirty="0">
                <a:solidFill>
                  <a:schemeClr val="accent2">
                    <a:lumMod val="50000"/>
                    <a:lumOff val="50000"/>
                  </a:schemeClr>
                </a:solidFill>
              </a:rPr>
              <a:t>Reversible Model Transition:</a:t>
            </a:r>
            <a:r>
              <a:rPr lang="en-US" altLang="zh-CN" dirty="0">
                <a:solidFill>
                  <a:schemeClr val="accent2">
                    <a:lumMod val="50000"/>
                    <a:lumOff val="50000"/>
                  </a:schemeClr>
                </a:solidFill>
              </a:rPr>
              <a:t> </a:t>
            </a:r>
            <a:r>
              <a:rPr lang="en-US" altLang="zh-CN" dirty="0"/>
              <a:t>To facilitate flexible exploration of the model space, we designed five specialized moves that allow for the birth, death, and transformation of system poles, all while maintaining the detailed balance condition for valid sampling.</a:t>
            </a:r>
          </a:p>
          <a:p>
            <a:endParaRPr lang="en-US" altLang="zh-CN" dirty="0"/>
          </a:p>
          <a:p>
            <a:r>
              <a:rPr lang="en-US" altLang="zh-CN" b="1" dirty="0">
                <a:solidFill>
                  <a:schemeClr val="accent2">
                    <a:lumMod val="50000"/>
                    <a:lumOff val="50000"/>
                  </a:schemeClr>
                </a:solidFill>
              </a:rPr>
              <a:t>Automatic Order Control: </a:t>
            </a:r>
            <a:r>
              <a:rPr lang="en-US" altLang="zh-CN" dirty="0"/>
              <a:t>The Bayesian Information Criterion is integrated into the MCMC acceptance ratio. This mechanism automatically penalizes unnecessary complexity, effectively preventing overfitting by controlling the system order.</a:t>
            </a:r>
          </a:p>
        </p:txBody>
      </p:sp>
    </p:spTree>
    <p:extLst>
      <p:ext uri="{BB962C8B-B14F-4D97-AF65-F5344CB8AC3E}">
        <p14:creationId xmlns:p14="http://schemas.microsoft.com/office/powerpoint/2010/main" val="9254542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FmNmM0ZjY5YjNkOTQ2MTJiZDU0ZDkxMWFhMmEyZmUifQ=="/>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9B0D14"/>
      </a:accent1>
      <a:accent2>
        <a:srgbClr val="002060"/>
      </a:accent2>
      <a:accent3>
        <a:srgbClr val="A5A5A5"/>
      </a:accent3>
      <a:accent4>
        <a:srgbClr val="FFC000"/>
      </a:accent4>
      <a:accent5>
        <a:srgbClr val="5B9BD5"/>
      </a:accent5>
      <a:accent6>
        <a:srgbClr val="70AD47"/>
      </a:accent6>
      <a:hlink>
        <a:srgbClr val="0563C1"/>
      </a:hlink>
      <a:folHlink>
        <a:srgbClr val="954F72"/>
      </a:folHlink>
    </a:clrScheme>
    <a:fontScheme name="自定义 4">
      <a:majorFont>
        <a:latin typeface="Microsoft YaHei Light"/>
        <a:ea typeface="微软雅黑"/>
        <a:cs typeface=""/>
      </a:majorFont>
      <a:minorFont>
        <a:latin typeface="微软雅黑"/>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6546</TotalTime>
  <Words>972</Words>
  <Application>Microsoft Office PowerPoint</Application>
  <PresentationFormat>宽屏</PresentationFormat>
  <Paragraphs>229</Paragraphs>
  <Slides>22</Slides>
  <Notes>13</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3</vt:i4>
      </vt:variant>
      <vt:variant>
        <vt:lpstr>幻灯片标题</vt:lpstr>
      </vt:variant>
      <vt:variant>
        <vt:i4>22</vt:i4>
      </vt:variant>
    </vt:vector>
  </HeadingPairs>
  <TitlesOfParts>
    <vt:vector size="33" baseType="lpstr">
      <vt:lpstr>Facon</vt:lpstr>
      <vt:lpstr>Yu Gothic UI Semibold</vt:lpstr>
      <vt:lpstr>等线</vt:lpstr>
      <vt:lpstr>微软雅黑</vt:lpstr>
      <vt:lpstr>Microsoft YaHei Light</vt:lpstr>
      <vt:lpstr>Arial</vt:lpstr>
      <vt:lpstr>Roboto</vt:lpstr>
      <vt:lpstr>Office 主题​​</vt:lpstr>
      <vt:lpstr>AxGlyph</vt:lpstr>
      <vt:lpstr>AxMath</vt:lpstr>
      <vt:lpstr>Equation.AxMath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按时 吃饭</dc:creator>
  <cp:lastModifiedBy>刘鸿儒</cp:lastModifiedBy>
  <cp:revision>382</cp:revision>
  <dcterms:created xsi:type="dcterms:W3CDTF">2020-04-11T01:02:00Z</dcterms:created>
  <dcterms:modified xsi:type="dcterms:W3CDTF">2025-11-10T12:19:32Z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569C153B75C14740AA7CD67B20911686</vt:lpwstr>
  </property>
  <property fmtid="{D5CDD505-2E9C-101B-9397-08002B2CF9AE}" pid="3" name="KSOProductBuildVer">
    <vt:lpwstr>2052-11.1.0.11744</vt:lpwstr>
  </property>
</Properties>
</file>